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notesMasterIdLst>
    <p:notesMasterId r:id="rId39"/>
  </p:notesMasterIdLst>
  <p:sldIdLst>
    <p:sldId id="281" r:id="rId2"/>
    <p:sldId id="447" r:id="rId3"/>
    <p:sldId id="529" r:id="rId4"/>
    <p:sldId id="528" r:id="rId5"/>
    <p:sldId id="530" r:id="rId6"/>
    <p:sldId id="526" r:id="rId7"/>
    <p:sldId id="545" r:id="rId8"/>
    <p:sldId id="546" r:id="rId9"/>
    <p:sldId id="473" r:id="rId10"/>
    <p:sldId id="929" r:id="rId11"/>
    <p:sldId id="319" r:id="rId12"/>
    <p:sldId id="325" r:id="rId13"/>
    <p:sldId id="329" r:id="rId14"/>
    <p:sldId id="328" r:id="rId15"/>
    <p:sldId id="324" r:id="rId16"/>
    <p:sldId id="320" r:id="rId17"/>
    <p:sldId id="547" r:id="rId18"/>
    <p:sldId id="548" r:id="rId19"/>
    <p:sldId id="930" r:id="rId20"/>
    <p:sldId id="527" r:id="rId21"/>
    <p:sldId id="583" r:id="rId22"/>
    <p:sldId id="931" r:id="rId23"/>
    <p:sldId id="932" r:id="rId24"/>
    <p:sldId id="531" r:id="rId25"/>
    <p:sldId id="532" r:id="rId26"/>
    <p:sldId id="533" r:id="rId27"/>
    <p:sldId id="534" r:id="rId28"/>
    <p:sldId id="535" r:id="rId29"/>
    <p:sldId id="536" r:id="rId30"/>
    <p:sldId id="537" r:id="rId31"/>
    <p:sldId id="538" r:id="rId32"/>
    <p:sldId id="539" r:id="rId33"/>
    <p:sldId id="540" r:id="rId34"/>
    <p:sldId id="541" r:id="rId35"/>
    <p:sldId id="542" r:id="rId36"/>
    <p:sldId id="543" r:id="rId37"/>
    <p:sldId id="54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A14768-C952-416E-9E6A-D8645EE8A1DD}" v="140" dt="2025-08-28T20:19:47.2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60" d="100"/>
          <a:sy n="60" d="100"/>
        </p:scale>
        <p:origin x="908" y="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mod Naik" userId="ceb6df04-ef15-4d9b-a141-998a03559d75" providerId="ADAL" clId="{2BBA8E63-1F83-4096-B685-F0D4199669C1}"/>
    <pc:docChg chg="undo custSel addSld delSld modSld sldOrd">
      <pc:chgData name="Pramod Naik" userId="ceb6df04-ef15-4d9b-a141-998a03559d75" providerId="ADAL" clId="{2BBA8E63-1F83-4096-B685-F0D4199669C1}" dt="2025-06-27T12:11:23.952" v="56" actId="1076"/>
      <pc:docMkLst>
        <pc:docMk/>
      </pc:docMkLst>
      <pc:sldChg chg="addSp delSp modSp mod">
        <pc:chgData name="Pramod Naik" userId="ceb6df04-ef15-4d9b-a141-998a03559d75" providerId="ADAL" clId="{2BBA8E63-1F83-4096-B685-F0D4199669C1}" dt="2025-06-27T12:08:58.224" v="15" actId="1076"/>
        <pc:sldMkLst>
          <pc:docMk/>
          <pc:sldMk cId="2805087750" sldId="369"/>
        </pc:sldMkLst>
      </pc:sldChg>
      <pc:sldChg chg="add">
        <pc:chgData name="Pramod Naik" userId="ceb6df04-ef15-4d9b-a141-998a03559d75" providerId="ADAL" clId="{2BBA8E63-1F83-4096-B685-F0D4199669C1}" dt="2025-06-27T12:07:21.871" v="0"/>
        <pc:sldMkLst>
          <pc:docMk/>
          <pc:sldMk cId="1961164702" sldId="536"/>
        </pc:sldMkLst>
      </pc:sldChg>
      <pc:sldChg chg="addSp delSp modSp add mod setBg">
        <pc:chgData name="Pramod Naik" userId="ceb6df04-ef15-4d9b-a141-998a03559d75" providerId="ADAL" clId="{2BBA8E63-1F83-4096-B685-F0D4199669C1}" dt="2025-06-27T12:11:23.952" v="56" actId="1076"/>
        <pc:sldMkLst>
          <pc:docMk/>
          <pc:sldMk cId="2190670439" sldId="537"/>
        </pc:sldMkLst>
      </pc:sldChg>
      <pc:sldChg chg="addSp delSp modSp add mod ord">
        <pc:chgData name="Pramod Naik" userId="ceb6df04-ef15-4d9b-a141-998a03559d75" providerId="ADAL" clId="{2BBA8E63-1F83-4096-B685-F0D4199669C1}" dt="2025-06-27T12:10:16.046" v="40"/>
        <pc:sldMkLst>
          <pc:docMk/>
          <pc:sldMk cId="3886295808" sldId="538"/>
        </pc:sldMkLst>
      </pc:sldChg>
      <pc:sldChg chg="add">
        <pc:chgData name="Pramod Naik" userId="ceb6df04-ef15-4d9b-a141-998a03559d75" providerId="ADAL" clId="{2BBA8E63-1F83-4096-B685-F0D4199669C1}" dt="2025-06-27T12:10:18.134" v="41"/>
        <pc:sldMkLst>
          <pc:docMk/>
          <pc:sldMk cId="2303070927" sldId="539"/>
        </pc:sldMkLst>
      </pc:sldChg>
      <pc:sldChg chg="add del">
        <pc:chgData name="Pramod Naik" userId="ceb6df04-ef15-4d9b-a141-998a03559d75" providerId="ADAL" clId="{2BBA8E63-1F83-4096-B685-F0D4199669C1}" dt="2025-06-27T12:09:53.990" v="35"/>
        <pc:sldMkLst>
          <pc:docMk/>
          <pc:sldMk cId="4238638134" sldId="539"/>
        </pc:sldMkLst>
      </pc:sldChg>
      <pc:sldChg chg="add">
        <pc:chgData name="Pramod Naik" userId="ceb6df04-ef15-4d9b-a141-998a03559d75" providerId="ADAL" clId="{2BBA8E63-1F83-4096-B685-F0D4199669C1}" dt="2025-06-27T12:10:18.332" v="42"/>
        <pc:sldMkLst>
          <pc:docMk/>
          <pc:sldMk cId="2173694948" sldId="540"/>
        </pc:sldMkLst>
      </pc:sldChg>
    </pc:docChg>
  </pc:docChgLst>
  <pc:docChgLst>
    <pc:chgData name="Pramod Naik" userId="ceb6df04-ef15-4d9b-a141-998a03559d75" providerId="ADAL" clId="{29A14768-C952-416E-9E6A-D8645EE8A1DD}"/>
    <pc:docChg chg="undo custSel addSld delSld modSld sldOrd">
      <pc:chgData name="Pramod Naik" userId="ceb6df04-ef15-4d9b-a141-998a03559d75" providerId="ADAL" clId="{29A14768-C952-416E-9E6A-D8645EE8A1DD}" dt="2025-08-28T20:19:56.295" v="583" actId="207"/>
      <pc:docMkLst>
        <pc:docMk/>
      </pc:docMkLst>
      <pc:sldChg chg="addSp delSp modSp add del mod">
        <pc:chgData name="Pramod Naik" userId="ceb6df04-ef15-4d9b-a141-998a03559d75" providerId="ADAL" clId="{29A14768-C952-416E-9E6A-D8645EE8A1DD}" dt="2025-08-28T19:27:35.943" v="417" actId="1076"/>
        <pc:sldMkLst>
          <pc:docMk/>
          <pc:sldMk cId="3536530834" sldId="281"/>
        </pc:sldMkLst>
        <pc:spChg chg="add del mod">
          <ac:chgData name="Pramod Naik" userId="ceb6df04-ef15-4d9b-a141-998a03559d75" providerId="ADAL" clId="{29A14768-C952-416E-9E6A-D8645EE8A1DD}" dt="2025-08-28T19:22:47.493" v="389" actId="478"/>
          <ac:spMkLst>
            <pc:docMk/>
            <pc:sldMk cId="3536530834" sldId="281"/>
            <ac:spMk id="2" creationId="{555F7959-B547-4B2B-4F92-170C5228A1D4}"/>
          </ac:spMkLst>
        </pc:spChg>
        <pc:spChg chg="add">
          <ac:chgData name="Pramod Naik" userId="ceb6df04-ef15-4d9b-a141-998a03559d75" providerId="ADAL" clId="{29A14768-C952-416E-9E6A-D8645EE8A1DD}" dt="2025-08-28T19:23:35.501" v="390"/>
          <ac:spMkLst>
            <pc:docMk/>
            <pc:sldMk cId="3536530834" sldId="281"/>
            <ac:spMk id="3" creationId="{B9D6D770-0D5F-B429-6035-014A2A2054B3}"/>
          </ac:spMkLst>
        </pc:spChg>
        <pc:spChg chg="mod">
          <ac:chgData name="Pramod Naik" userId="ceb6df04-ef15-4d9b-a141-998a03559d75" providerId="ADAL" clId="{29A14768-C952-416E-9E6A-D8645EE8A1DD}" dt="2025-08-28T19:25:39.068" v="405" actId="26606"/>
          <ac:spMkLst>
            <pc:docMk/>
            <pc:sldMk cId="3536530834" sldId="281"/>
            <ac:spMk id="6" creationId="{32A81580-6B7A-CA0A-CC88-56501D4F0156}"/>
          </ac:spMkLst>
        </pc:spChg>
        <pc:spChg chg="add del">
          <ac:chgData name="Pramod Naik" userId="ceb6df04-ef15-4d9b-a141-998a03559d75" providerId="ADAL" clId="{29A14768-C952-416E-9E6A-D8645EE8A1DD}" dt="2025-08-28T19:25:39.068" v="405" actId="26606"/>
          <ac:spMkLst>
            <pc:docMk/>
            <pc:sldMk cId="3536530834" sldId="281"/>
            <ac:spMk id="1238" creationId="{99B5B3C5-A599-465B-B2B9-866E8B2087CE}"/>
          </ac:spMkLst>
        </pc:spChg>
        <pc:spChg chg="add del">
          <ac:chgData name="Pramod Naik" userId="ceb6df04-ef15-4d9b-a141-998a03559d75" providerId="ADAL" clId="{29A14768-C952-416E-9E6A-D8645EE8A1DD}" dt="2025-08-28T19:25:39.068" v="405" actId="26606"/>
          <ac:spMkLst>
            <pc:docMk/>
            <pc:sldMk cId="3536530834" sldId="281"/>
            <ac:spMk id="1240" creationId="{25C84982-7DD0-43B1-8A2D-BFA4DF1B4E60}"/>
          </ac:spMkLst>
        </pc:spChg>
        <pc:spChg chg="add del">
          <ac:chgData name="Pramod Naik" userId="ceb6df04-ef15-4d9b-a141-998a03559d75" providerId="ADAL" clId="{29A14768-C952-416E-9E6A-D8645EE8A1DD}" dt="2025-08-28T19:25:39.068" v="405" actId="26606"/>
          <ac:spMkLst>
            <pc:docMk/>
            <pc:sldMk cId="3536530834" sldId="281"/>
            <ac:spMk id="1259" creationId="{AB26073E-D211-488B-A939-1CEDA71FED53}"/>
          </ac:spMkLst>
        </pc:spChg>
        <pc:spChg chg="add del">
          <ac:chgData name="Pramod Naik" userId="ceb6df04-ef15-4d9b-a141-998a03559d75" providerId="ADAL" clId="{29A14768-C952-416E-9E6A-D8645EE8A1DD}" dt="2025-08-28T19:25:39.068" v="405" actId="26606"/>
          <ac:spMkLst>
            <pc:docMk/>
            <pc:sldMk cId="3536530834" sldId="281"/>
            <ac:spMk id="1261" creationId="{14A6F27B-3CDB-498B-B7A1-3045FC0E5081}"/>
          </ac:spMkLst>
        </pc:spChg>
        <pc:spChg chg="add del">
          <ac:chgData name="Pramod Naik" userId="ceb6df04-ef15-4d9b-a141-998a03559d75" providerId="ADAL" clId="{29A14768-C952-416E-9E6A-D8645EE8A1DD}" dt="2025-08-28T19:25:39.068" v="405" actId="26606"/>
          <ac:spMkLst>
            <pc:docMk/>
            <pc:sldMk cId="3536530834" sldId="281"/>
            <ac:spMk id="4111" creationId="{99B5B3C5-A599-465B-B2B9-866E8B2087CE}"/>
          </ac:spMkLst>
        </pc:spChg>
        <pc:spChg chg="add del">
          <ac:chgData name="Pramod Naik" userId="ceb6df04-ef15-4d9b-a141-998a03559d75" providerId="ADAL" clId="{29A14768-C952-416E-9E6A-D8645EE8A1DD}" dt="2025-08-28T19:25:39.068" v="405" actId="26606"/>
          <ac:spMkLst>
            <pc:docMk/>
            <pc:sldMk cId="3536530834" sldId="281"/>
            <ac:spMk id="4113" creationId="{25C84982-7DD0-43B1-8A2D-BFA4DF1B4E60}"/>
          </ac:spMkLst>
        </pc:spChg>
        <pc:spChg chg="add del">
          <ac:chgData name="Pramod Naik" userId="ceb6df04-ef15-4d9b-a141-998a03559d75" providerId="ADAL" clId="{29A14768-C952-416E-9E6A-D8645EE8A1DD}" dt="2025-08-28T19:25:39.068" v="405" actId="26606"/>
          <ac:spMkLst>
            <pc:docMk/>
            <pc:sldMk cId="3536530834" sldId="281"/>
            <ac:spMk id="4132" creationId="{EC8FF138-280F-4FD2-AFAA-06956B9D4156}"/>
          </ac:spMkLst>
        </pc:spChg>
        <pc:spChg chg="add del">
          <ac:chgData name="Pramod Naik" userId="ceb6df04-ef15-4d9b-a141-998a03559d75" providerId="ADAL" clId="{29A14768-C952-416E-9E6A-D8645EE8A1DD}" dt="2025-08-28T19:25:39.068" v="405" actId="26606"/>
          <ac:spMkLst>
            <pc:docMk/>
            <pc:sldMk cId="3536530834" sldId="281"/>
            <ac:spMk id="4134" creationId="{D165393F-82AC-4AAB-B9F7-2FD6DFFD8972}"/>
          </ac:spMkLst>
        </pc:spChg>
        <pc:spChg chg="add del">
          <ac:chgData name="Pramod Naik" userId="ceb6df04-ef15-4d9b-a141-998a03559d75" providerId="ADAL" clId="{29A14768-C952-416E-9E6A-D8645EE8A1DD}" dt="2025-08-28T19:25:39.068" v="405" actId="26606"/>
          <ac:spMkLst>
            <pc:docMk/>
            <pc:sldMk cId="3536530834" sldId="281"/>
            <ac:spMk id="4142" creationId="{89B2D94D-D27F-49D5-A920-06F34ABD963C}"/>
          </ac:spMkLst>
        </pc:spChg>
        <pc:picChg chg="add mod">
          <ac:chgData name="Pramod Naik" userId="ceb6df04-ef15-4d9b-a141-998a03559d75" providerId="ADAL" clId="{29A14768-C952-416E-9E6A-D8645EE8A1DD}" dt="2025-08-28T19:25:56.320" v="409" actId="1076"/>
          <ac:picMkLst>
            <pc:docMk/>
            <pc:sldMk cId="3536530834" sldId="281"/>
            <ac:picMk id="4" creationId="{05C4FE9A-2D25-9D75-6685-3F7F74C0647E}"/>
          </ac:picMkLst>
        </pc:picChg>
        <pc:picChg chg="del">
          <ac:chgData name="Pramod Naik" userId="ceb6df04-ef15-4d9b-a141-998a03559d75" providerId="ADAL" clId="{29A14768-C952-416E-9E6A-D8645EE8A1DD}" dt="2025-08-28T19:22:41.940" v="387" actId="478"/>
          <ac:picMkLst>
            <pc:docMk/>
            <pc:sldMk cId="3536530834" sldId="281"/>
            <ac:picMk id="12" creationId="{E7C773FD-C571-B2B8-4A16-A9529EB74307}"/>
          </ac:picMkLst>
        </pc:picChg>
        <pc:picChg chg="del">
          <ac:chgData name="Pramod Naik" userId="ceb6df04-ef15-4d9b-a141-998a03559d75" providerId="ADAL" clId="{29A14768-C952-416E-9E6A-D8645EE8A1DD}" dt="2025-08-28T19:22:38.452" v="383" actId="478"/>
          <ac:picMkLst>
            <pc:docMk/>
            <pc:sldMk cId="3536530834" sldId="281"/>
            <ac:picMk id="13" creationId="{15610D31-2A99-F067-FB0A-89811FA2186B}"/>
          </ac:picMkLst>
        </pc:picChg>
        <pc:picChg chg="del">
          <ac:chgData name="Pramod Naik" userId="ceb6df04-ef15-4d9b-a141-998a03559d75" providerId="ADAL" clId="{29A14768-C952-416E-9E6A-D8645EE8A1DD}" dt="2025-08-28T19:22:39.315" v="384" actId="478"/>
          <ac:picMkLst>
            <pc:docMk/>
            <pc:sldMk cId="3536530834" sldId="281"/>
            <ac:picMk id="1026" creationId="{A056DBDD-F12E-E572-F43C-E7DE9E5EB021}"/>
          </ac:picMkLst>
        </pc:picChg>
        <pc:picChg chg="del">
          <ac:chgData name="Pramod Naik" userId="ceb6df04-ef15-4d9b-a141-998a03559d75" providerId="ADAL" clId="{29A14768-C952-416E-9E6A-D8645EE8A1DD}" dt="2025-08-28T19:22:40.475" v="385" actId="478"/>
          <ac:picMkLst>
            <pc:docMk/>
            <pc:sldMk cId="3536530834" sldId="281"/>
            <ac:picMk id="1028" creationId="{C8EE23DA-673E-BBBA-4A6E-BA6FD8AA6164}"/>
          </ac:picMkLst>
        </pc:picChg>
        <pc:picChg chg="del">
          <ac:chgData name="Pramod Naik" userId="ceb6df04-ef15-4d9b-a141-998a03559d75" providerId="ADAL" clId="{29A14768-C952-416E-9E6A-D8645EE8A1DD}" dt="2025-08-28T18:22:11.265" v="160" actId="478"/>
          <ac:picMkLst>
            <pc:docMk/>
            <pc:sldMk cId="3536530834" sldId="281"/>
            <ac:picMk id="1030" creationId="{02CA9EFD-425F-BDB3-17B5-33AC96E94913}"/>
          </ac:picMkLst>
        </pc:picChg>
        <pc:picChg chg="del">
          <ac:chgData name="Pramod Naik" userId="ceb6df04-ef15-4d9b-a141-998a03559d75" providerId="ADAL" clId="{29A14768-C952-416E-9E6A-D8645EE8A1DD}" dt="2025-08-28T19:22:41.046" v="386" actId="478"/>
          <ac:picMkLst>
            <pc:docMk/>
            <pc:sldMk cId="3536530834" sldId="281"/>
            <ac:picMk id="1032" creationId="{8C4EC096-BD42-8F49-65EE-5C4962FBB311}"/>
          </ac:picMkLst>
        </pc:picChg>
        <pc:picChg chg="add mod">
          <ac:chgData name="Pramod Naik" userId="ceb6df04-ef15-4d9b-a141-998a03559d75" providerId="ADAL" clId="{29A14768-C952-416E-9E6A-D8645EE8A1DD}" dt="2025-08-28T19:23:57.446" v="393" actId="1076"/>
          <ac:picMkLst>
            <pc:docMk/>
            <pc:sldMk cId="3536530834" sldId="281"/>
            <ac:picMk id="4100" creationId="{A4C3C4FF-C3FE-D89D-6610-2879B330A809}"/>
          </ac:picMkLst>
        </pc:picChg>
        <pc:picChg chg="add del mod">
          <ac:chgData name="Pramod Naik" userId="ceb6df04-ef15-4d9b-a141-998a03559d75" providerId="ADAL" clId="{29A14768-C952-416E-9E6A-D8645EE8A1DD}" dt="2025-08-28T19:25:09.289" v="400" actId="478"/>
          <ac:picMkLst>
            <pc:docMk/>
            <pc:sldMk cId="3536530834" sldId="281"/>
            <ac:picMk id="4102" creationId="{2616C747-8FAA-160E-76F8-59A2F8998E94}"/>
          </ac:picMkLst>
        </pc:picChg>
        <pc:picChg chg="add del mod">
          <ac:chgData name="Pramod Naik" userId="ceb6df04-ef15-4d9b-a141-998a03559d75" providerId="ADAL" clId="{29A14768-C952-416E-9E6A-D8645EE8A1DD}" dt="2025-08-28T19:27:35.943" v="417" actId="1076"/>
          <ac:picMkLst>
            <pc:docMk/>
            <pc:sldMk cId="3536530834" sldId="281"/>
            <ac:picMk id="4104" creationId="{5B779FAD-E60B-C74E-BFB9-B52DFB885914}"/>
          </ac:picMkLst>
        </pc:picChg>
        <pc:picChg chg="add">
          <ac:chgData name="Pramod Naik" userId="ceb6df04-ef15-4d9b-a141-998a03559d75" providerId="ADAL" clId="{29A14768-C952-416E-9E6A-D8645EE8A1DD}" dt="2025-08-28T19:25:32.395" v="403"/>
          <ac:picMkLst>
            <pc:docMk/>
            <pc:sldMk cId="3536530834" sldId="281"/>
            <ac:picMk id="4106" creationId="{513BE0F8-FA02-D73B-60D7-EDAB4D32973A}"/>
          </ac:picMkLst>
        </pc:picChg>
        <pc:picChg chg="add mod">
          <ac:chgData name="Pramod Naik" userId="ceb6df04-ef15-4d9b-a141-998a03559d75" providerId="ADAL" clId="{29A14768-C952-416E-9E6A-D8645EE8A1DD}" dt="2025-08-28T19:27:33.360" v="416" actId="1076"/>
          <ac:picMkLst>
            <pc:docMk/>
            <pc:sldMk cId="3536530834" sldId="281"/>
            <ac:picMk id="4108" creationId="{8906A88D-D7A2-4EBE-FC83-641CB26F6272}"/>
          </ac:picMkLst>
        </pc:picChg>
      </pc:sldChg>
      <pc:sldChg chg="del">
        <pc:chgData name="Pramod Naik" userId="ceb6df04-ef15-4d9b-a141-998a03559d75" providerId="ADAL" clId="{29A14768-C952-416E-9E6A-D8645EE8A1DD}" dt="2025-08-28T18:13:18.643" v="21" actId="47"/>
        <pc:sldMkLst>
          <pc:docMk/>
          <pc:sldMk cId="3871635132" sldId="282"/>
        </pc:sldMkLst>
      </pc:sldChg>
      <pc:sldChg chg="del">
        <pc:chgData name="Pramod Naik" userId="ceb6df04-ef15-4d9b-a141-998a03559d75" providerId="ADAL" clId="{29A14768-C952-416E-9E6A-D8645EE8A1DD}" dt="2025-08-28T18:13:18.667" v="22" actId="47"/>
        <pc:sldMkLst>
          <pc:docMk/>
          <pc:sldMk cId="98249899" sldId="283"/>
        </pc:sldMkLst>
      </pc:sldChg>
      <pc:sldChg chg="del">
        <pc:chgData name="Pramod Naik" userId="ceb6df04-ef15-4d9b-a141-998a03559d75" providerId="ADAL" clId="{29A14768-C952-416E-9E6A-D8645EE8A1DD}" dt="2025-08-28T18:13:18.727" v="24" actId="47"/>
        <pc:sldMkLst>
          <pc:docMk/>
          <pc:sldMk cId="1725153903" sldId="284"/>
        </pc:sldMkLst>
      </pc:sldChg>
      <pc:sldChg chg="del">
        <pc:chgData name="Pramod Naik" userId="ceb6df04-ef15-4d9b-a141-998a03559d75" providerId="ADAL" clId="{29A14768-C952-416E-9E6A-D8645EE8A1DD}" dt="2025-08-28T18:13:19.519" v="34" actId="47"/>
        <pc:sldMkLst>
          <pc:docMk/>
          <pc:sldMk cId="1206189811" sldId="287"/>
        </pc:sldMkLst>
      </pc:sldChg>
      <pc:sldChg chg="del">
        <pc:chgData name="Pramod Naik" userId="ceb6df04-ef15-4d9b-a141-998a03559d75" providerId="ADAL" clId="{29A14768-C952-416E-9E6A-D8645EE8A1DD}" dt="2025-08-28T18:13:20.753" v="37" actId="47"/>
        <pc:sldMkLst>
          <pc:docMk/>
          <pc:sldMk cId="1887283550" sldId="289"/>
        </pc:sldMkLst>
      </pc:sldChg>
      <pc:sldChg chg="del">
        <pc:chgData name="Pramod Naik" userId="ceb6df04-ef15-4d9b-a141-998a03559d75" providerId="ADAL" clId="{29A14768-C952-416E-9E6A-D8645EE8A1DD}" dt="2025-08-28T18:13:31.180" v="58" actId="47"/>
        <pc:sldMkLst>
          <pc:docMk/>
          <pc:sldMk cId="2706642426" sldId="305"/>
        </pc:sldMkLst>
      </pc:sldChg>
      <pc:sldChg chg="del">
        <pc:chgData name="Pramod Naik" userId="ceb6df04-ef15-4d9b-a141-998a03559d75" providerId="ADAL" clId="{29A14768-C952-416E-9E6A-D8645EE8A1DD}" dt="2025-08-28T18:13:31.954" v="60" actId="47"/>
        <pc:sldMkLst>
          <pc:docMk/>
          <pc:sldMk cId="3332929625" sldId="306"/>
        </pc:sldMkLst>
      </pc:sldChg>
      <pc:sldChg chg="del">
        <pc:chgData name="Pramod Naik" userId="ceb6df04-ef15-4d9b-a141-998a03559d75" providerId="ADAL" clId="{29A14768-C952-416E-9E6A-D8645EE8A1DD}" dt="2025-08-28T18:13:31.445" v="59" actId="47"/>
        <pc:sldMkLst>
          <pc:docMk/>
          <pc:sldMk cId="73976908" sldId="307"/>
        </pc:sldMkLst>
      </pc:sldChg>
      <pc:sldChg chg="del">
        <pc:chgData name="Pramod Naik" userId="ceb6df04-ef15-4d9b-a141-998a03559d75" providerId="ADAL" clId="{29A14768-C952-416E-9E6A-D8645EE8A1DD}" dt="2025-08-28T18:13:30.657" v="57" actId="47"/>
        <pc:sldMkLst>
          <pc:docMk/>
          <pc:sldMk cId="2788973060" sldId="308"/>
        </pc:sldMkLst>
      </pc:sldChg>
      <pc:sldChg chg="del">
        <pc:chgData name="Pramod Naik" userId="ceb6df04-ef15-4d9b-a141-998a03559d75" providerId="ADAL" clId="{29A14768-C952-416E-9E6A-D8645EE8A1DD}" dt="2025-08-28T18:13:32.389" v="61" actId="47"/>
        <pc:sldMkLst>
          <pc:docMk/>
          <pc:sldMk cId="2300769400" sldId="309"/>
        </pc:sldMkLst>
      </pc:sldChg>
      <pc:sldChg chg="del">
        <pc:chgData name="Pramod Naik" userId="ceb6df04-ef15-4d9b-a141-998a03559d75" providerId="ADAL" clId="{29A14768-C952-416E-9E6A-D8645EE8A1DD}" dt="2025-08-28T18:13:32.879" v="62" actId="47"/>
        <pc:sldMkLst>
          <pc:docMk/>
          <pc:sldMk cId="1739931258" sldId="310"/>
        </pc:sldMkLst>
      </pc:sldChg>
      <pc:sldChg chg="del">
        <pc:chgData name="Pramod Naik" userId="ceb6df04-ef15-4d9b-a141-998a03559d75" providerId="ADAL" clId="{29A14768-C952-416E-9E6A-D8645EE8A1DD}" dt="2025-08-28T18:13:33.463" v="63" actId="47"/>
        <pc:sldMkLst>
          <pc:docMk/>
          <pc:sldMk cId="2838800158" sldId="311"/>
        </pc:sldMkLst>
      </pc:sldChg>
      <pc:sldChg chg="del">
        <pc:chgData name="Pramod Naik" userId="ceb6df04-ef15-4d9b-a141-998a03559d75" providerId="ADAL" clId="{29A14768-C952-416E-9E6A-D8645EE8A1DD}" dt="2025-08-28T18:13:33.913" v="64" actId="47"/>
        <pc:sldMkLst>
          <pc:docMk/>
          <pc:sldMk cId="3279370306" sldId="312"/>
        </pc:sldMkLst>
      </pc:sldChg>
      <pc:sldChg chg="del">
        <pc:chgData name="Pramod Naik" userId="ceb6df04-ef15-4d9b-a141-998a03559d75" providerId="ADAL" clId="{29A14768-C952-416E-9E6A-D8645EE8A1DD}" dt="2025-08-28T18:13:34.346" v="65" actId="47"/>
        <pc:sldMkLst>
          <pc:docMk/>
          <pc:sldMk cId="1417320102" sldId="313"/>
        </pc:sldMkLst>
      </pc:sldChg>
      <pc:sldChg chg="del">
        <pc:chgData name="Pramod Naik" userId="ceb6df04-ef15-4d9b-a141-998a03559d75" providerId="ADAL" clId="{29A14768-C952-416E-9E6A-D8645EE8A1DD}" dt="2025-08-28T18:13:34.785" v="66" actId="47"/>
        <pc:sldMkLst>
          <pc:docMk/>
          <pc:sldMk cId="4187949477" sldId="314"/>
        </pc:sldMkLst>
      </pc:sldChg>
      <pc:sldChg chg="del">
        <pc:chgData name="Pramod Naik" userId="ceb6df04-ef15-4d9b-a141-998a03559d75" providerId="ADAL" clId="{29A14768-C952-416E-9E6A-D8645EE8A1DD}" dt="2025-08-28T18:13:35.257" v="67" actId="47"/>
        <pc:sldMkLst>
          <pc:docMk/>
          <pc:sldMk cId="250238104" sldId="315"/>
        </pc:sldMkLst>
      </pc:sldChg>
      <pc:sldChg chg="del">
        <pc:chgData name="Pramod Naik" userId="ceb6df04-ef15-4d9b-a141-998a03559d75" providerId="ADAL" clId="{29A14768-C952-416E-9E6A-D8645EE8A1DD}" dt="2025-08-28T18:13:36.213" v="69" actId="47"/>
        <pc:sldMkLst>
          <pc:docMk/>
          <pc:sldMk cId="171001743" sldId="316"/>
        </pc:sldMkLst>
      </pc:sldChg>
      <pc:sldChg chg="del">
        <pc:chgData name="Pramod Naik" userId="ceb6df04-ef15-4d9b-a141-998a03559d75" providerId="ADAL" clId="{29A14768-C952-416E-9E6A-D8645EE8A1DD}" dt="2025-08-28T18:13:36.598" v="70" actId="47"/>
        <pc:sldMkLst>
          <pc:docMk/>
          <pc:sldMk cId="246652789" sldId="317"/>
        </pc:sldMkLst>
      </pc:sldChg>
      <pc:sldChg chg="del">
        <pc:chgData name="Pramod Naik" userId="ceb6df04-ef15-4d9b-a141-998a03559d75" providerId="ADAL" clId="{29A14768-C952-416E-9E6A-D8645EE8A1DD}" dt="2025-08-28T18:13:37.008" v="71" actId="47"/>
        <pc:sldMkLst>
          <pc:docMk/>
          <pc:sldMk cId="2446682609" sldId="318"/>
        </pc:sldMkLst>
      </pc:sldChg>
      <pc:sldChg chg="add">
        <pc:chgData name="Pramod Naik" userId="ceb6df04-ef15-4d9b-a141-998a03559d75" providerId="ADAL" clId="{29A14768-C952-416E-9E6A-D8645EE8A1DD}" dt="2025-08-28T19:49:33.262" v="424"/>
        <pc:sldMkLst>
          <pc:docMk/>
          <pc:sldMk cId="3483828231" sldId="319"/>
        </pc:sldMkLst>
      </pc:sldChg>
      <pc:sldChg chg="del">
        <pc:chgData name="Pramod Naik" userId="ceb6df04-ef15-4d9b-a141-998a03559d75" providerId="ADAL" clId="{29A14768-C952-416E-9E6A-D8645EE8A1DD}" dt="2025-08-28T18:13:37.432" v="72" actId="47"/>
        <pc:sldMkLst>
          <pc:docMk/>
          <pc:sldMk cId="4040775561" sldId="319"/>
        </pc:sldMkLst>
      </pc:sldChg>
      <pc:sldChg chg="add">
        <pc:chgData name="Pramod Naik" userId="ceb6df04-ef15-4d9b-a141-998a03559d75" providerId="ADAL" clId="{29A14768-C952-416E-9E6A-D8645EE8A1DD}" dt="2025-08-28T19:53:07.126" v="462"/>
        <pc:sldMkLst>
          <pc:docMk/>
          <pc:sldMk cId="628554678" sldId="320"/>
        </pc:sldMkLst>
      </pc:sldChg>
      <pc:sldChg chg="del">
        <pc:chgData name="Pramod Naik" userId="ceb6df04-ef15-4d9b-a141-998a03559d75" providerId="ADAL" clId="{29A14768-C952-416E-9E6A-D8645EE8A1DD}" dt="2025-08-28T18:13:35.788" v="68" actId="47"/>
        <pc:sldMkLst>
          <pc:docMk/>
          <pc:sldMk cId="3306552090" sldId="320"/>
        </pc:sldMkLst>
      </pc:sldChg>
      <pc:sldChg chg="add">
        <pc:chgData name="Pramod Naik" userId="ceb6df04-ef15-4d9b-a141-998a03559d75" providerId="ADAL" clId="{29A14768-C952-416E-9E6A-D8645EE8A1DD}" dt="2025-08-28T19:53:07.126" v="462"/>
        <pc:sldMkLst>
          <pc:docMk/>
          <pc:sldMk cId="66431523" sldId="324"/>
        </pc:sldMkLst>
      </pc:sldChg>
      <pc:sldChg chg="modSp add mod">
        <pc:chgData name="Pramod Naik" userId="ceb6df04-ef15-4d9b-a141-998a03559d75" providerId="ADAL" clId="{29A14768-C952-416E-9E6A-D8645EE8A1DD}" dt="2025-08-28T19:52:05.318" v="459" actId="207"/>
        <pc:sldMkLst>
          <pc:docMk/>
          <pc:sldMk cId="3235625713" sldId="325"/>
        </pc:sldMkLst>
        <pc:spChg chg="mod">
          <ac:chgData name="Pramod Naik" userId="ceb6df04-ef15-4d9b-a141-998a03559d75" providerId="ADAL" clId="{29A14768-C952-416E-9E6A-D8645EE8A1DD}" dt="2025-08-28T19:52:05.318" v="459" actId="207"/>
          <ac:spMkLst>
            <pc:docMk/>
            <pc:sldMk cId="3235625713" sldId="325"/>
            <ac:spMk id="5" creationId="{E2ADE6EE-CF2D-73AE-CAA7-AF70D53541F0}"/>
          </ac:spMkLst>
        </pc:spChg>
      </pc:sldChg>
      <pc:sldChg chg="add">
        <pc:chgData name="Pramod Naik" userId="ceb6df04-ef15-4d9b-a141-998a03559d75" providerId="ADAL" clId="{29A14768-C952-416E-9E6A-D8645EE8A1DD}" dt="2025-08-28T19:53:07.126" v="462"/>
        <pc:sldMkLst>
          <pc:docMk/>
          <pc:sldMk cId="4165281687" sldId="328"/>
        </pc:sldMkLst>
      </pc:sldChg>
      <pc:sldChg chg="modSp add mod">
        <pc:chgData name="Pramod Naik" userId="ceb6df04-ef15-4d9b-a141-998a03559d75" providerId="ADAL" clId="{29A14768-C952-416E-9E6A-D8645EE8A1DD}" dt="2025-08-28T19:52:22.954" v="461" actId="20577"/>
        <pc:sldMkLst>
          <pc:docMk/>
          <pc:sldMk cId="2682781936" sldId="329"/>
        </pc:sldMkLst>
        <pc:spChg chg="mod">
          <ac:chgData name="Pramod Naik" userId="ceb6df04-ef15-4d9b-a141-998a03559d75" providerId="ADAL" clId="{29A14768-C952-416E-9E6A-D8645EE8A1DD}" dt="2025-08-28T19:52:22.954" v="461" actId="20577"/>
          <ac:spMkLst>
            <pc:docMk/>
            <pc:sldMk cId="2682781936" sldId="329"/>
            <ac:spMk id="5" creationId="{4CF04876-67F9-7B3A-8F10-50B0572E693D}"/>
          </ac:spMkLst>
        </pc:spChg>
      </pc:sldChg>
      <pc:sldChg chg="del">
        <pc:chgData name="Pramod Naik" userId="ceb6df04-ef15-4d9b-a141-998a03559d75" providerId="ADAL" clId="{29A14768-C952-416E-9E6A-D8645EE8A1DD}" dt="2025-08-28T18:13:41.239" v="91" actId="47"/>
        <pc:sldMkLst>
          <pc:docMk/>
          <pc:sldMk cId="888373300" sldId="336"/>
        </pc:sldMkLst>
      </pc:sldChg>
      <pc:sldChg chg="del">
        <pc:chgData name="Pramod Naik" userId="ceb6df04-ef15-4d9b-a141-998a03559d75" providerId="ADAL" clId="{29A14768-C952-416E-9E6A-D8645EE8A1DD}" dt="2025-08-28T18:13:41.290" v="93" actId="47"/>
        <pc:sldMkLst>
          <pc:docMk/>
          <pc:sldMk cId="146059141" sldId="338"/>
        </pc:sldMkLst>
      </pc:sldChg>
      <pc:sldChg chg="del">
        <pc:chgData name="Pramod Naik" userId="ceb6df04-ef15-4d9b-a141-998a03559d75" providerId="ADAL" clId="{29A14768-C952-416E-9E6A-D8645EE8A1DD}" dt="2025-08-28T18:13:41.262" v="92" actId="47"/>
        <pc:sldMkLst>
          <pc:docMk/>
          <pc:sldMk cId="4218348322" sldId="339"/>
        </pc:sldMkLst>
      </pc:sldChg>
      <pc:sldChg chg="del">
        <pc:chgData name="Pramod Naik" userId="ceb6df04-ef15-4d9b-a141-998a03559d75" providerId="ADAL" clId="{29A14768-C952-416E-9E6A-D8645EE8A1DD}" dt="2025-08-28T18:13:41.313" v="94" actId="47"/>
        <pc:sldMkLst>
          <pc:docMk/>
          <pc:sldMk cId="158852200" sldId="340"/>
        </pc:sldMkLst>
      </pc:sldChg>
      <pc:sldChg chg="del">
        <pc:chgData name="Pramod Naik" userId="ceb6df04-ef15-4d9b-a141-998a03559d75" providerId="ADAL" clId="{29A14768-C952-416E-9E6A-D8645EE8A1DD}" dt="2025-08-28T18:13:09.415" v="5" actId="47"/>
        <pc:sldMkLst>
          <pc:docMk/>
          <pc:sldMk cId="2805087750" sldId="369"/>
        </pc:sldMkLst>
      </pc:sldChg>
      <pc:sldChg chg="del">
        <pc:chgData name="Pramod Naik" userId="ceb6df04-ef15-4d9b-a141-998a03559d75" providerId="ADAL" clId="{29A14768-C952-416E-9E6A-D8645EE8A1DD}" dt="2025-08-28T18:13:07.464" v="3" actId="47"/>
        <pc:sldMkLst>
          <pc:docMk/>
          <pc:sldMk cId="1455896108" sldId="370"/>
        </pc:sldMkLst>
      </pc:sldChg>
      <pc:sldChg chg="del">
        <pc:chgData name="Pramod Naik" userId="ceb6df04-ef15-4d9b-a141-998a03559d75" providerId="ADAL" clId="{29A14768-C952-416E-9E6A-D8645EE8A1DD}" dt="2025-08-28T18:13:17.350" v="18" actId="47"/>
        <pc:sldMkLst>
          <pc:docMk/>
          <pc:sldMk cId="1941201106" sldId="372"/>
        </pc:sldMkLst>
      </pc:sldChg>
      <pc:sldChg chg="del">
        <pc:chgData name="Pramod Naik" userId="ceb6df04-ef15-4d9b-a141-998a03559d75" providerId="ADAL" clId="{29A14768-C952-416E-9E6A-D8645EE8A1DD}" dt="2025-08-28T18:13:08.246" v="4" actId="47"/>
        <pc:sldMkLst>
          <pc:docMk/>
          <pc:sldMk cId="2071058636" sldId="373"/>
        </pc:sldMkLst>
      </pc:sldChg>
      <pc:sldChg chg="del">
        <pc:chgData name="Pramod Naik" userId="ceb6df04-ef15-4d9b-a141-998a03559d75" providerId="ADAL" clId="{29A14768-C952-416E-9E6A-D8645EE8A1DD}" dt="2025-08-28T18:13:06.744" v="2" actId="47"/>
        <pc:sldMkLst>
          <pc:docMk/>
          <pc:sldMk cId="1246429136" sldId="374"/>
        </pc:sldMkLst>
      </pc:sldChg>
      <pc:sldChg chg="del">
        <pc:chgData name="Pramod Naik" userId="ceb6df04-ef15-4d9b-a141-998a03559d75" providerId="ADAL" clId="{29A14768-C952-416E-9E6A-D8645EE8A1DD}" dt="2025-08-28T18:13:14.670" v="13" actId="47"/>
        <pc:sldMkLst>
          <pc:docMk/>
          <pc:sldMk cId="41341974" sldId="375"/>
        </pc:sldMkLst>
      </pc:sldChg>
      <pc:sldChg chg="del">
        <pc:chgData name="Pramod Naik" userId="ceb6df04-ef15-4d9b-a141-998a03559d75" providerId="ADAL" clId="{29A14768-C952-416E-9E6A-D8645EE8A1DD}" dt="2025-08-28T18:13:16.530" v="17" actId="47"/>
        <pc:sldMkLst>
          <pc:docMk/>
          <pc:sldMk cId="799624097" sldId="376"/>
        </pc:sldMkLst>
      </pc:sldChg>
      <pc:sldChg chg="del">
        <pc:chgData name="Pramod Naik" userId="ceb6df04-ef15-4d9b-a141-998a03559d75" providerId="ADAL" clId="{29A14768-C952-416E-9E6A-D8645EE8A1DD}" dt="2025-08-28T18:13:16.079" v="16" actId="47"/>
        <pc:sldMkLst>
          <pc:docMk/>
          <pc:sldMk cId="2368237586" sldId="377"/>
        </pc:sldMkLst>
      </pc:sldChg>
      <pc:sldChg chg="del">
        <pc:chgData name="Pramod Naik" userId="ceb6df04-ef15-4d9b-a141-998a03559d75" providerId="ADAL" clId="{29A14768-C952-416E-9E6A-D8645EE8A1DD}" dt="2025-08-28T18:13:18.081" v="19" actId="47"/>
        <pc:sldMkLst>
          <pc:docMk/>
          <pc:sldMk cId="880389790" sldId="379"/>
        </pc:sldMkLst>
      </pc:sldChg>
      <pc:sldChg chg="del">
        <pc:chgData name="Pramod Naik" userId="ceb6df04-ef15-4d9b-a141-998a03559d75" providerId="ADAL" clId="{29A14768-C952-416E-9E6A-D8645EE8A1DD}" dt="2025-08-28T18:13:18.600" v="20" actId="47"/>
        <pc:sldMkLst>
          <pc:docMk/>
          <pc:sldMk cId="3290672610" sldId="385"/>
        </pc:sldMkLst>
      </pc:sldChg>
      <pc:sldChg chg="del">
        <pc:chgData name="Pramod Naik" userId="ceb6df04-ef15-4d9b-a141-998a03559d75" providerId="ADAL" clId="{29A14768-C952-416E-9E6A-D8645EE8A1DD}" dt="2025-08-28T18:13:19.261" v="33" actId="47"/>
        <pc:sldMkLst>
          <pc:docMk/>
          <pc:sldMk cId="1872001849" sldId="424"/>
        </pc:sldMkLst>
      </pc:sldChg>
      <pc:sldChg chg="del">
        <pc:chgData name="Pramod Naik" userId="ceb6df04-ef15-4d9b-a141-998a03559d75" providerId="ADAL" clId="{29A14768-C952-416E-9E6A-D8645EE8A1DD}" dt="2025-08-28T18:13:18.781" v="25" actId="47"/>
        <pc:sldMkLst>
          <pc:docMk/>
          <pc:sldMk cId="3198652846" sldId="445"/>
        </pc:sldMkLst>
      </pc:sldChg>
      <pc:sldChg chg="del">
        <pc:chgData name="Pramod Naik" userId="ceb6df04-ef15-4d9b-a141-998a03559d75" providerId="ADAL" clId="{29A14768-C952-416E-9E6A-D8645EE8A1DD}" dt="2025-08-28T18:13:18.802" v="26" actId="47"/>
        <pc:sldMkLst>
          <pc:docMk/>
          <pc:sldMk cId="4116817079" sldId="446"/>
        </pc:sldMkLst>
      </pc:sldChg>
      <pc:sldChg chg="modSp add del mod">
        <pc:chgData name="Pramod Naik" userId="ceb6df04-ef15-4d9b-a141-998a03559d75" providerId="ADAL" clId="{29A14768-C952-416E-9E6A-D8645EE8A1DD}" dt="2025-08-28T18:21:08.052" v="145" actId="1076"/>
        <pc:sldMkLst>
          <pc:docMk/>
          <pc:sldMk cId="3180435471" sldId="447"/>
        </pc:sldMkLst>
        <pc:spChg chg="mod">
          <ac:chgData name="Pramod Naik" userId="ceb6df04-ef15-4d9b-a141-998a03559d75" providerId="ADAL" clId="{29A14768-C952-416E-9E6A-D8645EE8A1DD}" dt="2025-08-28T18:21:08.052" v="145" actId="1076"/>
          <ac:spMkLst>
            <pc:docMk/>
            <pc:sldMk cId="3180435471" sldId="447"/>
            <ac:spMk id="3" creationId="{C5D08CE8-A4E1-A243-AB9C-3402F49BDB50}"/>
          </ac:spMkLst>
        </pc:spChg>
      </pc:sldChg>
      <pc:sldChg chg="del">
        <pc:chgData name="Pramod Naik" userId="ceb6df04-ef15-4d9b-a141-998a03559d75" providerId="ADAL" clId="{29A14768-C952-416E-9E6A-D8645EE8A1DD}" dt="2025-08-28T18:13:05.839" v="1" actId="47"/>
        <pc:sldMkLst>
          <pc:docMk/>
          <pc:sldMk cId="188566234" sldId="448"/>
        </pc:sldMkLst>
      </pc:sldChg>
      <pc:sldChg chg="del">
        <pc:chgData name="Pramod Naik" userId="ceb6df04-ef15-4d9b-a141-998a03559d75" providerId="ADAL" clId="{29A14768-C952-416E-9E6A-D8645EE8A1DD}" dt="2025-08-28T18:13:04.779" v="0" actId="47"/>
        <pc:sldMkLst>
          <pc:docMk/>
          <pc:sldMk cId="1785128397" sldId="449"/>
        </pc:sldMkLst>
      </pc:sldChg>
      <pc:sldChg chg="del">
        <pc:chgData name="Pramod Naik" userId="ceb6df04-ef15-4d9b-a141-998a03559d75" providerId="ADAL" clId="{29A14768-C952-416E-9E6A-D8645EE8A1DD}" dt="2025-08-28T18:13:18.965" v="31" actId="47"/>
        <pc:sldMkLst>
          <pc:docMk/>
          <pc:sldMk cId="3528794914" sldId="450"/>
        </pc:sldMkLst>
      </pc:sldChg>
      <pc:sldChg chg="del">
        <pc:chgData name="Pramod Naik" userId="ceb6df04-ef15-4d9b-a141-998a03559d75" providerId="ADAL" clId="{29A14768-C952-416E-9E6A-D8645EE8A1DD}" dt="2025-08-28T18:13:18.865" v="28" actId="47"/>
        <pc:sldMkLst>
          <pc:docMk/>
          <pc:sldMk cId="3009349544" sldId="463"/>
        </pc:sldMkLst>
      </pc:sldChg>
      <pc:sldChg chg="del">
        <pc:chgData name="Pramod Naik" userId="ceb6df04-ef15-4d9b-a141-998a03559d75" providerId="ADAL" clId="{29A14768-C952-416E-9E6A-D8645EE8A1DD}" dt="2025-08-28T18:13:18.889" v="29" actId="47"/>
        <pc:sldMkLst>
          <pc:docMk/>
          <pc:sldMk cId="2320259907" sldId="464"/>
        </pc:sldMkLst>
      </pc:sldChg>
      <pc:sldChg chg="del">
        <pc:chgData name="Pramod Naik" userId="ceb6df04-ef15-4d9b-a141-998a03559d75" providerId="ADAL" clId="{29A14768-C952-416E-9E6A-D8645EE8A1DD}" dt="2025-08-28T18:13:18.944" v="30" actId="47"/>
        <pc:sldMkLst>
          <pc:docMk/>
          <pc:sldMk cId="1543759837" sldId="465"/>
        </pc:sldMkLst>
      </pc:sldChg>
      <pc:sldChg chg="del">
        <pc:chgData name="Pramod Naik" userId="ceb6df04-ef15-4d9b-a141-998a03559d75" providerId="ADAL" clId="{29A14768-C952-416E-9E6A-D8645EE8A1DD}" dt="2025-08-28T18:13:19.239" v="32" actId="47"/>
        <pc:sldMkLst>
          <pc:docMk/>
          <pc:sldMk cId="2495910611" sldId="466"/>
        </pc:sldMkLst>
      </pc:sldChg>
      <pc:sldChg chg="del">
        <pc:chgData name="Pramod Naik" userId="ceb6df04-ef15-4d9b-a141-998a03559d75" providerId="ADAL" clId="{29A14768-C952-416E-9E6A-D8645EE8A1DD}" dt="2025-08-28T18:13:19.893" v="35" actId="47"/>
        <pc:sldMkLst>
          <pc:docMk/>
          <pc:sldMk cId="2507663823" sldId="467"/>
        </pc:sldMkLst>
      </pc:sldChg>
      <pc:sldChg chg="modSp add mod">
        <pc:chgData name="Pramod Naik" userId="ceb6df04-ef15-4d9b-a141-998a03559d75" providerId="ADAL" clId="{29A14768-C952-416E-9E6A-D8645EE8A1DD}" dt="2025-08-28T19:49:58.260" v="448" actId="14100"/>
        <pc:sldMkLst>
          <pc:docMk/>
          <pc:sldMk cId="4081877237" sldId="473"/>
        </pc:sldMkLst>
        <pc:spChg chg="mod">
          <ac:chgData name="Pramod Naik" userId="ceb6df04-ef15-4d9b-a141-998a03559d75" providerId="ADAL" clId="{29A14768-C952-416E-9E6A-D8645EE8A1DD}" dt="2025-08-28T19:49:58.260" v="448" actId="14100"/>
          <ac:spMkLst>
            <pc:docMk/>
            <pc:sldMk cId="4081877237" sldId="473"/>
            <ac:spMk id="3" creationId="{125105E5-803A-3B5A-745E-A94616BA6AFC}"/>
          </ac:spMkLst>
        </pc:spChg>
      </pc:sldChg>
      <pc:sldChg chg="del">
        <pc:chgData name="Pramod Naik" userId="ceb6df04-ef15-4d9b-a141-998a03559d75" providerId="ADAL" clId="{29A14768-C952-416E-9E6A-D8645EE8A1DD}" dt="2025-08-28T18:13:20.372" v="36" actId="47"/>
        <pc:sldMkLst>
          <pc:docMk/>
          <pc:sldMk cId="490608734" sldId="491"/>
        </pc:sldMkLst>
      </pc:sldChg>
      <pc:sldChg chg="del">
        <pc:chgData name="Pramod Naik" userId="ceb6df04-ef15-4d9b-a141-998a03559d75" providerId="ADAL" clId="{29A14768-C952-416E-9E6A-D8645EE8A1DD}" dt="2025-08-28T18:13:21.167" v="38" actId="47"/>
        <pc:sldMkLst>
          <pc:docMk/>
          <pc:sldMk cId="2533904343" sldId="493"/>
        </pc:sldMkLst>
      </pc:sldChg>
      <pc:sldChg chg="del">
        <pc:chgData name="Pramod Naik" userId="ceb6df04-ef15-4d9b-a141-998a03559d75" providerId="ADAL" clId="{29A14768-C952-416E-9E6A-D8645EE8A1DD}" dt="2025-08-28T18:13:21.571" v="39" actId="47"/>
        <pc:sldMkLst>
          <pc:docMk/>
          <pc:sldMk cId="1149732589" sldId="494"/>
        </pc:sldMkLst>
      </pc:sldChg>
      <pc:sldChg chg="del">
        <pc:chgData name="Pramod Naik" userId="ceb6df04-ef15-4d9b-a141-998a03559d75" providerId="ADAL" clId="{29A14768-C952-416E-9E6A-D8645EE8A1DD}" dt="2025-08-28T18:13:21.879" v="40" actId="47"/>
        <pc:sldMkLst>
          <pc:docMk/>
          <pc:sldMk cId="1703640570" sldId="495"/>
        </pc:sldMkLst>
      </pc:sldChg>
      <pc:sldChg chg="del">
        <pc:chgData name="Pramod Naik" userId="ceb6df04-ef15-4d9b-a141-998a03559d75" providerId="ADAL" clId="{29A14768-C952-416E-9E6A-D8645EE8A1DD}" dt="2025-08-28T18:13:22.186" v="41" actId="47"/>
        <pc:sldMkLst>
          <pc:docMk/>
          <pc:sldMk cId="3225806142" sldId="496"/>
        </pc:sldMkLst>
      </pc:sldChg>
      <pc:sldChg chg="del">
        <pc:chgData name="Pramod Naik" userId="ceb6df04-ef15-4d9b-a141-998a03559d75" providerId="ADAL" clId="{29A14768-C952-416E-9E6A-D8645EE8A1DD}" dt="2025-08-28T18:13:22.997" v="42" actId="47"/>
        <pc:sldMkLst>
          <pc:docMk/>
          <pc:sldMk cId="1532476392" sldId="497"/>
        </pc:sldMkLst>
      </pc:sldChg>
      <pc:sldChg chg="del">
        <pc:chgData name="Pramod Naik" userId="ceb6df04-ef15-4d9b-a141-998a03559d75" providerId="ADAL" clId="{29A14768-C952-416E-9E6A-D8645EE8A1DD}" dt="2025-08-28T18:13:23.165" v="43" actId="47"/>
        <pc:sldMkLst>
          <pc:docMk/>
          <pc:sldMk cId="3314440347" sldId="498"/>
        </pc:sldMkLst>
      </pc:sldChg>
      <pc:sldChg chg="del">
        <pc:chgData name="Pramod Naik" userId="ceb6df04-ef15-4d9b-a141-998a03559d75" providerId="ADAL" clId="{29A14768-C952-416E-9E6A-D8645EE8A1DD}" dt="2025-08-28T18:13:29.086" v="53" actId="47"/>
        <pc:sldMkLst>
          <pc:docMk/>
          <pc:sldMk cId="3801089534" sldId="499"/>
        </pc:sldMkLst>
      </pc:sldChg>
      <pc:sldChg chg="del">
        <pc:chgData name="Pramod Naik" userId="ceb6df04-ef15-4d9b-a141-998a03559d75" providerId="ADAL" clId="{29A14768-C952-416E-9E6A-D8645EE8A1DD}" dt="2025-08-28T18:13:29.372" v="54" actId="47"/>
        <pc:sldMkLst>
          <pc:docMk/>
          <pc:sldMk cId="4115866621" sldId="500"/>
        </pc:sldMkLst>
      </pc:sldChg>
      <pc:sldChg chg="del">
        <pc:chgData name="Pramod Naik" userId="ceb6df04-ef15-4d9b-a141-998a03559d75" providerId="ADAL" clId="{29A14768-C952-416E-9E6A-D8645EE8A1DD}" dt="2025-08-28T18:13:24.545" v="49" actId="47"/>
        <pc:sldMkLst>
          <pc:docMk/>
          <pc:sldMk cId="3930951075" sldId="501"/>
        </pc:sldMkLst>
      </pc:sldChg>
      <pc:sldChg chg="del">
        <pc:chgData name="Pramod Naik" userId="ceb6df04-ef15-4d9b-a141-998a03559d75" providerId="ADAL" clId="{29A14768-C952-416E-9E6A-D8645EE8A1DD}" dt="2025-08-28T18:13:23.643" v="45" actId="47"/>
        <pc:sldMkLst>
          <pc:docMk/>
          <pc:sldMk cId="1158287235" sldId="502"/>
        </pc:sldMkLst>
      </pc:sldChg>
      <pc:sldChg chg="del">
        <pc:chgData name="Pramod Naik" userId="ceb6df04-ef15-4d9b-a141-998a03559d75" providerId="ADAL" clId="{29A14768-C952-416E-9E6A-D8645EE8A1DD}" dt="2025-08-28T18:13:23.835" v="46" actId="47"/>
        <pc:sldMkLst>
          <pc:docMk/>
          <pc:sldMk cId="1197408662" sldId="503"/>
        </pc:sldMkLst>
      </pc:sldChg>
      <pc:sldChg chg="del">
        <pc:chgData name="Pramod Naik" userId="ceb6df04-ef15-4d9b-a141-998a03559d75" providerId="ADAL" clId="{29A14768-C952-416E-9E6A-D8645EE8A1DD}" dt="2025-08-28T18:13:24.002" v="47" actId="47"/>
        <pc:sldMkLst>
          <pc:docMk/>
          <pc:sldMk cId="3356209475" sldId="504"/>
        </pc:sldMkLst>
      </pc:sldChg>
      <pc:sldChg chg="del">
        <pc:chgData name="Pramod Naik" userId="ceb6df04-ef15-4d9b-a141-998a03559d75" providerId="ADAL" clId="{29A14768-C952-416E-9E6A-D8645EE8A1DD}" dt="2025-08-28T18:13:24.259" v="48" actId="47"/>
        <pc:sldMkLst>
          <pc:docMk/>
          <pc:sldMk cId="1145778209" sldId="505"/>
        </pc:sldMkLst>
      </pc:sldChg>
      <pc:sldChg chg="del">
        <pc:chgData name="Pramod Naik" userId="ceb6df04-ef15-4d9b-a141-998a03559d75" providerId="ADAL" clId="{29A14768-C952-416E-9E6A-D8645EE8A1DD}" dt="2025-08-28T18:13:29.992" v="56" actId="47"/>
        <pc:sldMkLst>
          <pc:docMk/>
          <pc:sldMk cId="2951932448" sldId="506"/>
        </pc:sldMkLst>
      </pc:sldChg>
      <pc:sldChg chg="del">
        <pc:chgData name="Pramod Naik" userId="ceb6df04-ef15-4d9b-a141-998a03559d75" providerId="ADAL" clId="{29A14768-C952-416E-9E6A-D8645EE8A1DD}" dt="2025-08-28T18:13:37.912" v="73" actId="47"/>
        <pc:sldMkLst>
          <pc:docMk/>
          <pc:sldMk cId="1402782761" sldId="508"/>
        </pc:sldMkLst>
      </pc:sldChg>
      <pc:sldChg chg="del">
        <pc:chgData name="Pramod Naik" userId="ceb6df04-ef15-4d9b-a141-998a03559d75" providerId="ADAL" clId="{29A14768-C952-416E-9E6A-D8645EE8A1DD}" dt="2025-08-28T18:13:38.436" v="74" actId="47"/>
        <pc:sldMkLst>
          <pc:docMk/>
          <pc:sldMk cId="3717541931" sldId="509"/>
        </pc:sldMkLst>
      </pc:sldChg>
      <pc:sldChg chg="del">
        <pc:chgData name="Pramod Naik" userId="ceb6df04-ef15-4d9b-a141-998a03559d75" providerId="ADAL" clId="{29A14768-C952-416E-9E6A-D8645EE8A1DD}" dt="2025-08-28T18:13:39.229" v="78" actId="47"/>
        <pc:sldMkLst>
          <pc:docMk/>
          <pc:sldMk cId="965610306" sldId="510"/>
        </pc:sldMkLst>
      </pc:sldChg>
      <pc:sldChg chg="del">
        <pc:chgData name="Pramod Naik" userId="ceb6df04-ef15-4d9b-a141-998a03559d75" providerId="ADAL" clId="{29A14768-C952-416E-9E6A-D8645EE8A1DD}" dt="2025-08-28T18:13:38.679" v="75" actId="47"/>
        <pc:sldMkLst>
          <pc:docMk/>
          <pc:sldMk cId="1114197876" sldId="511"/>
        </pc:sldMkLst>
      </pc:sldChg>
      <pc:sldChg chg="del">
        <pc:chgData name="Pramod Naik" userId="ceb6df04-ef15-4d9b-a141-998a03559d75" providerId="ADAL" clId="{29A14768-C952-416E-9E6A-D8645EE8A1DD}" dt="2025-08-28T18:13:38.867" v="76" actId="47"/>
        <pc:sldMkLst>
          <pc:docMk/>
          <pc:sldMk cId="2224253486" sldId="512"/>
        </pc:sldMkLst>
      </pc:sldChg>
      <pc:sldChg chg="del">
        <pc:chgData name="Pramod Naik" userId="ceb6df04-ef15-4d9b-a141-998a03559d75" providerId="ADAL" clId="{29A14768-C952-416E-9E6A-D8645EE8A1DD}" dt="2025-08-28T18:13:39.055" v="77" actId="47"/>
        <pc:sldMkLst>
          <pc:docMk/>
          <pc:sldMk cId="3986850537" sldId="513"/>
        </pc:sldMkLst>
      </pc:sldChg>
      <pc:sldChg chg="del">
        <pc:chgData name="Pramod Naik" userId="ceb6df04-ef15-4d9b-a141-998a03559d75" providerId="ADAL" clId="{29A14768-C952-416E-9E6A-D8645EE8A1DD}" dt="2025-08-28T18:13:39.412" v="79" actId="47"/>
        <pc:sldMkLst>
          <pc:docMk/>
          <pc:sldMk cId="140545548" sldId="514"/>
        </pc:sldMkLst>
      </pc:sldChg>
      <pc:sldChg chg="del">
        <pc:chgData name="Pramod Naik" userId="ceb6df04-ef15-4d9b-a141-998a03559d75" providerId="ADAL" clId="{29A14768-C952-416E-9E6A-D8645EE8A1DD}" dt="2025-08-28T18:13:39.563" v="80" actId="47"/>
        <pc:sldMkLst>
          <pc:docMk/>
          <pc:sldMk cId="3495308794" sldId="515"/>
        </pc:sldMkLst>
      </pc:sldChg>
      <pc:sldChg chg="del">
        <pc:chgData name="Pramod Naik" userId="ceb6df04-ef15-4d9b-a141-998a03559d75" providerId="ADAL" clId="{29A14768-C952-416E-9E6A-D8645EE8A1DD}" dt="2025-08-28T18:13:39.712" v="81" actId="47"/>
        <pc:sldMkLst>
          <pc:docMk/>
          <pc:sldMk cId="2056910270" sldId="516"/>
        </pc:sldMkLst>
      </pc:sldChg>
      <pc:sldChg chg="del">
        <pc:chgData name="Pramod Naik" userId="ceb6df04-ef15-4d9b-a141-998a03559d75" providerId="ADAL" clId="{29A14768-C952-416E-9E6A-D8645EE8A1DD}" dt="2025-08-28T18:13:39.873" v="82" actId="47"/>
        <pc:sldMkLst>
          <pc:docMk/>
          <pc:sldMk cId="2880699123" sldId="517"/>
        </pc:sldMkLst>
      </pc:sldChg>
      <pc:sldChg chg="del">
        <pc:chgData name="Pramod Naik" userId="ceb6df04-ef15-4d9b-a141-998a03559d75" providerId="ADAL" clId="{29A14768-C952-416E-9E6A-D8645EE8A1DD}" dt="2025-08-28T18:13:40.042" v="83" actId="47"/>
        <pc:sldMkLst>
          <pc:docMk/>
          <pc:sldMk cId="3598008498" sldId="518"/>
        </pc:sldMkLst>
      </pc:sldChg>
      <pc:sldChg chg="del">
        <pc:chgData name="Pramod Naik" userId="ceb6df04-ef15-4d9b-a141-998a03559d75" providerId="ADAL" clId="{29A14768-C952-416E-9E6A-D8645EE8A1DD}" dt="2025-08-28T18:13:40.199" v="84" actId="47"/>
        <pc:sldMkLst>
          <pc:docMk/>
          <pc:sldMk cId="1340291649" sldId="519"/>
        </pc:sldMkLst>
      </pc:sldChg>
      <pc:sldChg chg="del">
        <pc:chgData name="Pramod Naik" userId="ceb6df04-ef15-4d9b-a141-998a03559d75" providerId="ADAL" clId="{29A14768-C952-416E-9E6A-D8645EE8A1DD}" dt="2025-08-28T18:13:40.353" v="85" actId="47"/>
        <pc:sldMkLst>
          <pc:docMk/>
          <pc:sldMk cId="1427375454" sldId="520"/>
        </pc:sldMkLst>
      </pc:sldChg>
      <pc:sldChg chg="del">
        <pc:chgData name="Pramod Naik" userId="ceb6df04-ef15-4d9b-a141-998a03559d75" providerId="ADAL" clId="{29A14768-C952-416E-9E6A-D8645EE8A1DD}" dt="2025-08-28T18:13:40.498" v="86" actId="47"/>
        <pc:sldMkLst>
          <pc:docMk/>
          <pc:sldMk cId="644800703" sldId="521"/>
        </pc:sldMkLst>
      </pc:sldChg>
      <pc:sldChg chg="del">
        <pc:chgData name="Pramod Naik" userId="ceb6df04-ef15-4d9b-a141-998a03559d75" providerId="ADAL" clId="{29A14768-C952-416E-9E6A-D8645EE8A1DD}" dt="2025-08-28T18:13:40.600" v="87" actId="47"/>
        <pc:sldMkLst>
          <pc:docMk/>
          <pc:sldMk cId="2697665067" sldId="522"/>
        </pc:sldMkLst>
      </pc:sldChg>
      <pc:sldChg chg="del">
        <pc:chgData name="Pramod Naik" userId="ceb6df04-ef15-4d9b-a141-998a03559d75" providerId="ADAL" clId="{29A14768-C952-416E-9E6A-D8645EE8A1DD}" dt="2025-08-28T18:13:41.116" v="88" actId="47"/>
        <pc:sldMkLst>
          <pc:docMk/>
          <pc:sldMk cId="2715239674" sldId="523"/>
        </pc:sldMkLst>
      </pc:sldChg>
      <pc:sldChg chg="del">
        <pc:chgData name="Pramod Naik" userId="ceb6df04-ef15-4d9b-a141-998a03559d75" providerId="ADAL" clId="{29A14768-C952-416E-9E6A-D8645EE8A1DD}" dt="2025-08-28T18:13:41.181" v="89" actId="47"/>
        <pc:sldMkLst>
          <pc:docMk/>
          <pc:sldMk cId="3502240012" sldId="524"/>
        </pc:sldMkLst>
      </pc:sldChg>
      <pc:sldChg chg="del">
        <pc:chgData name="Pramod Naik" userId="ceb6df04-ef15-4d9b-a141-998a03559d75" providerId="ADAL" clId="{29A14768-C952-416E-9E6A-D8645EE8A1DD}" dt="2025-08-28T18:13:41.215" v="90" actId="47"/>
        <pc:sldMkLst>
          <pc:docMk/>
          <pc:sldMk cId="3857195804" sldId="525"/>
        </pc:sldMkLst>
      </pc:sldChg>
      <pc:sldChg chg="add">
        <pc:chgData name="Pramod Naik" userId="ceb6df04-ef15-4d9b-a141-998a03559d75" providerId="ADAL" clId="{29A14768-C952-416E-9E6A-D8645EE8A1DD}" dt="2025-08-28T20:09:26.605" v="506"/>
        <pc:sldMkLst>
          <pc:docMk/>
          <pc:sldMk cId="1600845283" sldId="526"/>
        </pc:sldMkLst>
      </pc:sldChg>
      <pc:sldChg chg="addSp delSp modSp add del mod">
        <pc:chgData name="Pramod Naik" userId="ceb6df04-ef15-4d9b-a141-998a03559d75" providerId="ADAL" clId="{29A14768-C952-416E-9E6A-D8645EE8A1DD}" dt="2025-08-28T20:09:19.051" v="505" actId="2696"/>
        <pc:sldMkLst>
          <pc:docMk/>
          <pc:sldMk cId="2663992815" sldId="526"/>
        </pc:sldMkLst>
        <pc:spChg chg="del">
          <ac:chgData name="Pramod Naik" userId="ceb6df04-ef15-4d9b-a141-998a03559d75" providerId="ADAL" clId="{29A14768-C952-416E-9E6A-D8645EE8A1DD}" dt="2025-08-28T18:23:43.266" v="167" actId="478"/>
          <ac:spMkLst>
            <pc:docMk/>
            <pc:sldMk cId="2663992815" sldId="526"/>
            <ac:spMk id="3" creationId="{17237930-CD5F-FDF6-528A-58C7536B3174}"/>
          </ac:spMkLst>
        </pc:spChg>
        <pc:picChg chg="add mod">
          <ac:chgData name="Pramod Naik" userId="ceb6df04-ef15-4d9b-a141-998a03559d75" providerId="ADAL" clId="{29A14768-C952-416E-9E6A-D8645EE8A1DD}" dt="2025-08-28T18:24:05.497" v="172" actId="1076"/>
          <ac:picMkLst>
            <pc:docMk/>
            <pc:sldMk cId="2663992815" sldId="526"/>
            <ac:picMk id="1026" creationId="{877F79DB-41F8-0531-5197-E7FEC7579D9E}"/>
          </ac:picMkLst>
        </pc:picChg>
      </pc:sldChg>
      <pc:sldChg chg="addSp delSp modSp add mod ord setBg">
        <pc:chgData name="Pramod Naik" userId="ceb6df04-ef15-4d9b-a141-998a03559d75" providerId="ADAL" clId="{29A14768-C952-416E-9E6A-D8645EE8A1DD}" dt="2025-08-28T20:09:33.788" v="508"/>
        <pc:sldMkLst>
          <pc:docMk/>
          <pc:sldMk cId="304863055" sldId="527"/>
        </pc:sldMkLst>
        <pc:spChg chg="del">
          <ac:chgData name="Pramod Naik" userId="ceb6df04-ef15-4d9b-a141-998a03559d75" providerId="ADAL" clId="{29A14768-C952-416E-9E6A-D8645EE8A1DD}" dt="2025-08-28T18:26:17.983" v="174" actId="26606"/>
          <ac:spMkLst>
            <pc:docMk/>
            <pc:sldMk cId="304863055" sldId="527"/>
            <ac:spMk id="3" creationId="{534044F7-29C3-D33A-A788-98022243E87B}"/>
          </ac:spMkLst>
        </pc:spChg>
        <pc:spChg chg="add">
          <ac:chgData name="Pramod Naik" userId="ceb6df04-ef15-4d9b-a141-998a03559d75" providerId="ADAL" clId="{29A14768-C952-416E-9E6A-D8645EE8A1DD}" dt="2025-08-28T18:26:17.983" v="174" actId="26606"/>
          <ac:spMkLst>
            <pc:docMk/>
            <pc:sldMk cId="304863055" sldId="527"/>
            <ac:spMk id="2055" creationId="{99B5B3C5-A599-465B-B2B9-866E8B2087CE}"/>
          </ac:spMkLst>
        </pc:spChg>
        <pc:spChg chg="add">
          <ac:chgData name="Pramod Naik" userId="ceb6df04-ef15-4d9b-a141-998a03559d75" providerId="ADAL" clId="{29A14768-C952-416E-9E6A-D8645EE8A1DD}" dt="2025-08-28T18:26:17.983" v="174" actId="26606"/>
          <ac:spMkLst>
            <pc:docMk/>
            <pc:sldMk cId="304863055" sldId="527"/>
            <ac:spMk id="2057" creationId="{25C84982-7DD0-43B1-8A2D-BFA4DF1B4E60}"/>
          </ac:spMkLst>
        </pc:spChg>
        <pc:spChg chg="add">
          <ac:chgData name="Pramod Naik" userId="ceb6df04-ef15-4d9b-a141-998a03559d75" providerId="ADAL" clId="{29A14768-C952-416E-9E6A-D8645EE8A1DD}" dt="2025-08-28T18:26:17.983" v="174" actId="26606"/>
          <ac:spMkLst>
            <pc:docMk/>
            <pc:sldMk cId="304863055" sldId="527"/>
            <ac:spMk id="2076" creationId="{B7818AA9-82F7-46F6-8A83-1A6258163B48}"/>
          </ac:spMkLst>
        </pc:spChg>
        <pc:grpChg chg="add">
          <ac:chgData name="Pramod Naik" userId="ceb6df04-ef15-4d9b-a141-998a03559d75" providerId="ADAL" clId="{29A14768-C952-416E-9E6A-D8645EE8A1DD}" dt="2025-08-28T18:26:17.983" v="174" actId="26606"/>
          <ac:grpSpMkLst>
            <pc:docMk/>
            <pc:sldMk cId="304863055" sldId="527"/>
            <ac:grpSpMk id="2059" creationId="{1D912E1C-3BBA-42F0-A3EE-FEC382E7230A}"/>
          </ac:grpSpMkLst>
        </pc:grpChg>
        <pc:picChg chg="add mod">
          <ac:chgData name="Pramod Naik" userId="ceb6df04-ef15-4d9b-a141-998a03559d75" providerId="ADAL" clId="{29A14768-C952-416E-9E6A-D8645EE8A1DD}" dt="2025-08-28T18:26:17.983" v="174" actId="26606"/>
          <ac:picMkLst>
            <pc:docMk/>
            <pc:sldMk cId="304863055" sldId="527"/>
            <ac:picMk id="2050" creationId="{1CB96C91-F5AD-E43C-F741-65B537D132BC}"/>
          </ac:picMkLst>
        </pc:picChg>
      </pc:sldChg>
      <pc:sldChg chg="del">
        <pc:chgData name="Pramod Naik" userId="ceb6df04-ef15-4d9b-a141-998a03559d75" providerId="ADAL" clId="{29A14768-C952-416E-9E6A-D8645EE8A1DD}" dt="2025-08-28T18:13:15.139" v="14" actId="47"/>
        <pc:sldMkLst>
          <pc:docMk/>
          <pc:sldMk cId="1792152373" sldId="527"/>
        </pc:sldMkLst>
      </pc:sldChg>
      <pc:sldChg chg="del">
        <pc:chgData name="Pramod Naik" userId="ceb6df04-ef15-4d9b-a141-998a03559d75" providerId="ADAL" clId="{29A14768-C952-416E-9E6A-D8645EE8A1DD}" dt="2025-08-28T18:13:15.632" v="15" actId="47"/>
        <pc:sldMkLst>
          <pc:docMk/>
          <pc:sldMk cId="273061064" sldId="528"/>
        </pc:sldMkLst>
      </pc:sldChg>
      <pc:sldChg chg="modSp add mod ord">
        <pc:chgData name="Pramod Naik" userId="ceb6df04-ef15-4d9b-a141-998a03559d75" providerId="ADAL" clId="{29A14768-C952-416E-9E6A-D8645EE8A1DD}" dt="2025-08-28T19:46:48.496" v="419" actId="207"/>
        <pc:sldMkLst>
          <pc:docMk/>
          <pc:sldMk cId="2870199498" sldId="528"/>
        </pc:sldMkLst>
        <pc:spChg chg="mod">
          <ac:chgData name="Pramod Naik" userId="ceb6df04-ef15-4d9b-a141-998a03559d75" providerId="ADAL" clId="{29A14768-C952-416E-9E6A-D8645EE8A1DD}" dt="2025-08-28T19:46:48.496" v="419" actId="207"/>
          <ac:spMkLst>
            <pc:docMk/>
            <pc:sldMk cId="2870199498" sldId="528"/>
            <ac:spMk id="3" creationId="{8B5A7EA4-83C4-C34D-4412-29AEE4E81962}"/>
          </ac:spMkLst>
        </pc:spChg>
      </pc:sldChg>
      <pc:sldChg chg="del">
        <pc:chgData name="Pramod Naik" userId="ceb6df04-ef15-4d9b-a141-998a03559d75" providerId="ADAL" clId="{29A14768-C952-416E-9E6A-D8645EE8A1DD}" dt="2025-08-28T18:13:13.565" v="11" actId="47"/>
        <pc:sldMkLst>
          <pc:docMk/>
          <pc:sldMk cId="315074426" sldId="529"/>
        </pc:sldMkLst>
      </pc:sldChg>
      <pc:sldChg chg="addSp delSp modSp add mod ord setBg">
        <pc:chgData name="Pramod Naik" userId="ceb6df04-ef15-4d9b-a141-998a03559d75" providerId="ADAL" clId="{29A14768-C952-416E-9E6A-D8645EE8A1DD}" dt="2025-08-28T18:47:24.536" v="305" actId="1036"/>
        <pc:sldMkLst>
          <pc:docMk/>
          <pc:sldMk cId="2228304021" sldId="529"/>
        </pc:sldMkLst>
        <pc:spChg chg="add del mod">
          <ac:chgData name="Pramod Naik" userId="ceb6df04-ef15-4d9b-a141-998a03559d75" providerId="ADAL" clId="{29A14768-C952-416E-9E6A-D8645EE8A1DD}" dt="2025-08-28T18:44:54.671" v="242" actId="26606"/>
          <ac:spMkLst>
            <pc:docMk/>
            <pc:sldMk cId="2228304021" sldId="529"/>
            <ac:spMk id="2" creationId="{FE8D85AC-6617-B387-D3A3-67528636FE40}"/>
          </ac:spMkLst>
        </pc:spChg>
        <pc:spChg chg="del">
          <ac:chgData name="Pramod Naik" userId="ceb6df04-ef15-4d9b-a141-998a03559d75" providerId="ADAL" clId="{29A14768-C952-416E-9E6A-D8645EE8A1DD}" dt="2025-08-28T18:44:09.114" v="238" actId="26606"/>
          <ac:spMkLst>
            <pc:docMk/>
            <pc:sldMk cId="2228304021" sldId="529"/>
            <ac:spMk id="3" creationId="{6240F11E-445F-E855-5A14-40DDDF724397}"/>
          </ac:spMkLst>
        </pc:spChg>
        <pc:spChg chg="add mod">
          <ac:chgData name="Pramod Naik" userId="ceb6df04-ef15-4d9b-a141-998a03559d75" providerId="ADAL" clId="{29A14768-C952-416E-9E6A-D8645EE8A1DD}" dt="2025-08-28T18:46:58.054" v="296" actId="1076"/>
          <ac:spMkLst>
            <pc:docMk/>
            <pc:sldMk cId="2228304021" sldId="529"/>
            <ac:spMk id="7" creationId="{C453E324-4812-303D-62D3-44C46345418D}"/>
          </ac:spMkLst>
        </pc:spChg>
        <pc:spChg chg="add del">
          <ac:chgData name="Pramod Naik" userId="ceb6df04-ef15-4d9b-a141-998a03559d75" providerId="ADAL" clId="{29A14768-C952-416E-9E6A-D8645EE8A1DD}" dt="2025-08-28T18:44:54.671" v="242" actId="26606"/>
          <ac:spMkLst>
            <pc:docMk/>
            <pc:sldMk cId="2228304021" sldId="529"/>
            <ac:spMk id="3079" creationId="{99B5B3C5-A599-465B-B2B9-866E8B2087CE}"/>
          </ac:spMkLst>
        </pc:spChg>
        <pc:spChg chg="add del">
          <ac:chgData name="Pramod Naik" userId="ceb6df04-ef15-4d9b-a141-998a03559d75" providerId="ADAL" clId="{29A14768-C952-416E-9E6A-D8645EE8A1DD}" dt="2025-08-28T18:44:54.671" v="242" actId="26606"/>
          <ac:spMkLst>
            <pc:docMk/>
            <pc:sldMk cId="2228304021" sldId="529"/>
            <ac:spMk id="3081" creationId="{25C84982-7DD0-43B1-8A2D-BFA4DF1B4E60}"/>
          </ac:spMkLst>
        </pc:spChg>
        <pc:spChg chg="add del">
          <ac:chgData name="Pramod Naik" userId="ceb6df04-ef15-4d9b-a141-998a03559d75" providerId="ADAL" clId="{29A14768-C952-416E-9E6A-D8645EE8A1DD}" dt="2025-08-28T18:44:54.671" v="242" actId="26606"/>
          <ac:spMkLst>
            <pc:docMk/>
            <pc:sldMk cId="2228304021" sldId="529"/>
            <ac:spMk id="3100" creationId="{776A889F-0F1E-4EC0-989C-71D43A66B983}"/>
          </ac:spMkLst>
        </pc:spChg>
        <pc:spChg chg="add del">
          <ac:chgData name="Pramod Naik" userId="ceb6df04-ef15-4d9b-a141-998a03559d75" providerId="ADAL" clId="{29A14768-C952-416E-9E6A-D8645EE8A1DD}" dt="2025-08-28T18:44:54.671" v="242" actId="26606"/>
          <ac:spMkLst>
            <pc:docMk/>
            <pc:sldMk cId="2228304021" sldId="529"/>
            <ac:spMk id="3102" creationId="{5C1E9B40-3653-4365-9709-CC7634395AC3}"/>
          </ac:spMkLst>
        </pc:spChg>
        <pc:spChg chg="add del">
          <ac:chgData name="Pramod Naik" userId="ceb6df04-ef15-4d9b-a141-998a03559d75" providerId="ADAL" clId="{29A14768-C952-416E-9E6A-D8645EE8A1DD}" dt="2025-08-28T18:44:54.671" v="242" actId="26606"/>
          <ac:spMkLst>
            <pc:docMk/>
            <pc:sldMk cId="2228304021" sldId="529"/>
            <ac:spMk id="3127" creationId="{99B5B3C5-A599-465B-B2B9-866E8B2087CE}"/>
          </ac:spMkLst>
        </pc:spChg>
        <pc:spChg chg="add del">
          <ac:chgData name="Pramod Naik" userId="ceb6df04-ef15-4d9b-a141-998a03559d75" providerId="ADAL" clId="{29A14768-C952-416E-9E6A-D8645EE8A1DD}" dt="2025-08-28T18:44:54.671" v="242" actId="26606"/>
          <ac:spMkLst>
            <pc:docMk/>
            <pc:sldMk cId="2228304021" sldId="529"/>
            <ac:spMk id="3129" creationId="{25C84982-7DD0-43B1-8A2D-BFA4DF1B4E60}"/>
          </ac:spMkLst>
        </pc:spChg>
        <pc:spChg chg="add del">
          <ac:chgData name="Pramod Naik" userId="ceb6df04-ef15-4d9b-a141-998a03559d75" providerId="ADAL" clId="{29A14768-C952-416E-9E6A-D8645EE8A1DD}" dt="2025-08-28T18:44:54.671" v="242" actId="26606"/>
          <ac:spMkLst>
            <pc:docMk/>
            <pc:sldMk cId="2228304021" sldId="529"/>
            <ac:spMk id="3148" creationId="{B7818AA9-82F7-46F6-8A83-1A6258163B48}"/>
          </ac:spMkLst>
        </pc:spChg>
        <pc:grpChg chg="add mod">
          <ac:chgData name="Pramod Naik" userId="ceb6df04-ef15-4d9b-a141-998a03559d75" providerId="ADAL" clId="{29A14768-C952-416E-9E6A-D8645EE8A1DD}" dt="2025-08-28T18:47:24.536" v="305" actId="1036"/>
          <ac:grpSpMkLst>
            <pc:docMk/>
            <pc:sldMk cId="2228304021" sldId="529"/>
            <ac:grpSpMk id="8" creationId="{58997594-6C49-AA63-F383-70BDB3F084FD}"/>
          </ac:grpSpMkLst>
        </pc:grpChg>
        <pc:grpChg chg="add del">
          <ac:chgData name="Pramod Naik" userId="ceb6df04-ef15-4d9b-a141-998a03559d75" providerId="ADAL" clId="{29A14768-C952-416E-9E6A-D8645EE8A1DD}" dt="2025-08-28T18:44:54.671" v="242" actId="26606"/>
          <ac:grpSpMkLst>
            <pc:docMk/>
            <pc:sldMk cId="2228304021" sldId="529"/>
            <ac:grpSpMk id="3083" creationId="{1D912E1C-3BBA-42F0-A3EE-FEC382E7230A}"/>
          </ac:grpSpMkLst>
        </pc:grpChg>
        <pc:grpChg chg="add">
          <ac:chgData name="Pramod Naik" userId="ceb6df04-ef15-4d9b-a141-998a03559d75" providerId="ADAL" clId="{29A14768-C952-416E-9E6A-D8645EE8A1DD}" dt="2025-08-28T18:44:09.114" v="238" actId="26606"/>
          <ac:grpSpMkLst>
            <pc:docMk/>
            <pc:sldMk cId="2228304021" sldId="529"/>
            <ac:grpSpMk id="3104" creationId="{2714B81D-9688-4C51-8B27-493551676567}"/>
          </ac:grpSpMkLst>
        </pc:grpChg>
        <pc:picChg chg="add mod">
          <ac:chgData name="Pramod Naik" userId="ceb6df04-ef15-4d9b-a141-998a03559d75" providerId="ADAL" clId="{29A14768-C952-416E-9E6A-D8645EE8A1DD}" dt="2025-08-28T18:47:24.536" v="305" actId="1036"/>
          <ac:picMkLst>
            <pc:docMk/>
            <pc:sldMk cId="2228304021" sldId="529"/>
            <ac:picMk id="5" creationId="{4E016C4D-1FEF-16AA-9F48-018891B3B3FA}"/>
          </ac:picMkLst>
        </pc:picChg>
        <pc:picChg chg="add mod">
          <ac:chgData name="Pramod Naik" userId="ceb6df04-ef15-4d9b-a141-998a03559d75" providerId="ADAL" clId="{29A14768-C952-416E-9E6A-D8645EE8A1DD}" dt="2025-08-28T18:47:24.536" v="305" actId="1036"/>
          <ac:picMkLst>
            <pc:docMk/>
            <pc:sldMk cId="2228304021" sldId="529"/>
            <ac:picMk id="6" creationId="{290DA148-D1F1-C4EE-E79F-6CB1D202876E}"/>
          </ac:picMkLst>
        </pc:picChg>
        <pc:picChg chg="add del mod">
          <ac:chgData name="Pramod Naik" userId="ceb6df04-ef15-4d9b-a141-998a03559d75" providerId="ADAL" clId="{29A14768-C952-416E-9E6A-D8645EE8A1DD}" dt="2025-08-28T18:44:33.213" v="239" actId="478"/>
          <ac:picMkLst>
            <pc:docMk/>
            <pc:sldMk cId="2228304021" sldId="529"/>
            <ac:picMk id="3074" creationId="{FE526AF7-0869-0977-A521-CCDC1D53F643}"/>
          </ac:picMkLst>
        </pc:picChg>
        <pc:picChg chg="add mod">
          <ac:chgData name="Pramod Naik" userId="ceb6df04-ef15-4d9b-a141-998a03559d75" providerId="ADAL" clId="{29A14768-C952-416E-9E6A-D8645EE8A1DD}" dt="2025-08-28T18:47:24.536" v="305" actId="1036"/>
          <ac:picMkLst>
            <pc:docMk/>
            <pc:sldMk cId="2228304021" sldId="529"/>
            <ac:picMk id="3076" creationId="{07245AD8-74A6-48F6-4E0F-5ED7AE5DDE53}"/>
          </ac:picMkLst>
        </pc:picChg>
      </pc:sldChg>
      <pc:sldChg chg="modSp add mod ord">
        <pc:chgData name="Pramod Naik" userId="ceb6df04-ef15-4d9b-a141-998a03559d75" providerId="ADAL" clId="{29A14768-C952-416E-9E6A-D8645EE8A1DD}" dt="2025-08-28T19:46:52.569" v="421" actId="403"/>
        <pc:sldMkLst>
          <pc:docMk/>
          <pc:sldMk cId="319531301" sldId="530"/>
        </pc:sldMkLst>
        <pc:spChg chg="mod">
          <ac:chgData name="Pramod Naik" userId="ceb6df04-ef15-4d9b-a141-998a03559d75" providerId="ADAL" clId="{29A14768-C952-416E-9E6A-D8645EE8A1DD}" dt="2025-08-28T19:46:52.569" v="421" actId="403"/>
          <ac:spMkLst>
            <pc:docMk/>
            <pc:sldMk cId="319531301" sldId="530"/>
            <ac:spMk id="3" creationId="{EBEEE4E5-CD84-0841-6DC1-45C0C5F4CC23}"/>
          </ac:spMkLst>
        </pc:spChg>
      </pc:sldChg>
      <pc:sldChg chg="del">
        <pc:chgData name="Pramod Naik" userId="ceb6df04-ef15-4d9b-a141-998a03559d75" providerId="ADAL" clId="{29A14768-C952-416E-9E6A-D8645EE8A1DD}" dt="2025-08-28T18:13:14.131" v="12" actId="47"/>
        <pc:sldMkLst>
          <pc:docMk/>
          <pc:sldMk cId="417053263" sldId="530"/>
        </pc:sldMkLst>
      </pc:sldChg>
      <pc:sldChg chg="del">
        <pc:chgData name="Pramod Naik" userId="ceb6df04-ef15-4d9b-a141-998a03559d75" providerId="ADAL" clId="{29A14768-C952-416E-9E6A-D8645EE8A1DD}" dt="2025-08-28T18:13:18.705" v="23" actId="47"/>
        <pc:sldMkLst>
          <pc:docMk/>
          <pc:sldMk cId="3157512093" sldId="531"/>
        </pc:sldMkLst>
      </pc:sldChg>
      <pc:sldChg chg="add">
        <pc:chgData name="Pramod Naik" userId="ceb6df04-ef15-4d9b-a141-998a03559d75" providerId="ADAL" clId="{29A14768-C952-416E-9E6A-D8645EE8A1DD}" dt="2025-08-28T18:26:47.936" v="176"/>
        <pc:sldMkLst>
          <pc:docMk/>
          <pc:sldMk cId="3592588678" sldId="531"/>
        </pc:sldMkLst>
      </pc:sldChg>
      <pc:sldChg chg="del">
        <pc:chgData name="Pramod Naik" userId="ceb6df04-ef15-4d9b-a141-998a03559d75" providerId="ADAL" clId="{29A14768-C952-416E-9E6A-D8645EE8A1DD}" dt="2025-08-28T18:13:18.823" v="27" actId="47"/>
        <pc:sldMkLst>
          <pc:docMk/>
          <pc:sldMk cId="535661125" sldId="532"/>
        </pc:sldMkLst>
      </pc:sldChg>
      <pc:sldChg chg="add">
        <pc:chgData name="Pramod Naik" userId="ceb6df04-ef15-4d9b-a141-998a03559d75" providerId="ADAL" clId="{29A14768-C952-416E-9E6A-D8645EE8A1DD}" dt="2025-08-28T18:26:47.977" v="177"/>
        <pc:sldMkLst>
          <pc:docMk/>
          <pc:sldMk cId="2140947181" sldId="532"/>
        </pc:sldMkLst>
      </pc:sldChg>
      <pc:sldChg chg="add del">
        <pc:chgData name="Pramod Naik" userId="ceb6df04-ef15-4d9b-a141-998a03559d75" providerId="ADAL" clId="{29A14768-C952-416E-9E6A-D8645EE8A1DD}" dt="2025-08-28T18:13:28.823" v="52" actId="47"/>
        <pc:sldMkLst>
          <pc:docMk/>
          <pc:sldMk cId="1910018359" sldId="533"/>
        </pc:sldMkLst>
      </pc:sldChg>
      <pc:sldChg chg="add">
        <pc:chgData name="Pramod Naik" userId="ceb6df04-ef15-4d9b-a141-998a03559d75" providerId="ADAL" clId="{29A14768-C952-416E-9E6A-D8645EE8A1DD}" dt="2025-08-28T18:26:47.996" v="178"/>
        <pc:sldMkLst>
          <pc:docMk/>
          <pc:sldMk cId="2957489622" sldId="533"/>
        </pc:sldMkLst>
      </pc:sldChg>
      <pc:sldChg chg="del">
        <pc:chgData name="Pramod Naik" userId="ceb6df04-ef15-4d9b-a141-998a03559d75" providerId="ADAL" clId="{29A14768-C952-416E-9E6A-D8645EE8A1DD}" dt="2025-08-28T18:13:29.649" v="55" actId="47"/>
        <pc:sldMkLst>
          <pc:docMk/>
          <pc:sldMk cId="813065072" sldId="534"/>
        </pc:sldMkLst>
      </pc:sldChg>
      <pc:sldChg chg="add">
        <pc:chgData name="Pramod Naik" userId="ceb6df04-ef15-4d9b-a141-998a03559d75" providerId="ADAL" clId="{29A14768-C952-416E-9E6A-D8645EE8A1DD}" dt="2025-08-28T18:26:48.051" v="179"/>
        <pc:sldMkLst>
          <pc:docMk/>
          <pc:sldMk cId="3785222868" sldId="534"/>
        </pc:sldMkLst>
      </pc:sldChg>
      <pc:sldChg chg="add">
        <pc:chgData name="Pramod Naik" userId="ceb6df04-ef15-4d9b-a141-998a03559d75" providerId="ADAL" clId="{29A14768-C952-416E-9E6A-D8645EE8A1DD}" dt="2025-08-28T18:26:48.081" v="180"/>
        <pc:sldMkLst>
          <pc:docMk/>
          <pc:sldMk cId="770000874" sldId="535"/>
        </pc:sldMkLst>
      </pc:sldChg>
      <pc:sldChg chg="del">
        <pc:chgData name="Pramod Naik" userId="ceb6df04-ef15-4d9b-a141-998a03559d75" providerId="ADAL" clId="{29A14768-C952-416E-9E6A-D8645EE8A1DD}" dt="2025-08-28T18:13:23.317" v="44" actId="47"/>
        <pc:sldMkLst>
          <pc:docMk/>
          <pc:sldMk cId="2713829649" sldId="535"/>
        </pc:sldMkLst>
      </pc:sldChg>
      <pc:sldChg chg="add">
        <pc:chgData name="Pramod Naik" userId="ceb6df04-ef15-4d9b-a141-998a03559d75" providerId="ADAL" clId="{29A14768-C952-416E-9E6A-D8645EE8A1DD}" dt="2025-08-28T18:26:48.105" v="181"/>
        <pc:sldMkLst>
          <pc:docMk/>
          <pc:sldMk cId="589895229" sldId="536"/>
        </pc:sldMkLst>
      </pc:sldChg>
      <pc:sldChg chg="del">
        <pc:chgData name="Pramod Naik" userId="ceb6df04-ef15-4d9b-a141-998a03559d75" providerId="ADAL" clId="{29A14768-C952-416E-9E6A-D8645EE8A1DD}" dt="2025-08-28T18:13:12.917" v="10" actId="47"/>
        <pc:sldMkLst>
          <pc:docMk/>
          <pc:sldMk cId="1961164702" sldId="536"/>
        </pc:sldMkLst>
      </pc:sldChg>
      <pc:sldChg chg="del">
        <pc:chgData name="Pramod Naik" userId="ceb6df04-ef15-4d9b-a141-998a03559d75" providerId="ADAL" clId="{29A14768-C952-416E-9E6A-D8645EE8A1DD}" dt="2025-08-28T18:13:10.743" v="7" actId="47"/>
        <pc:sldMkLst>
          <pc:docMk/>
          <pc:sldMk cId="2190670439" sldId="537"/>
        </pc:sldMkLst>
      </pc:sldChg>
      <pc:sldChg chg="add">
        <pc:chgData name="Pramod Naik" userId="ceb6df04-ef15-4d9b-a141-998a03559d75" providerId="ADAL" clId="{29A14768-C952-416E-9E6A-D8645EE8A1DD}" dt="2025-08-28T18:26:48.138" v="182"/>
        <pc:sldMkLst>
          <pc:docMk/>
          <pc:sldMk cId="3479327784" sldId="537"/>
        </pc:sldMkLst>
      </pc:sldChg>
      <pc:sldChg chg="add">
        <pc:chgData name="Pramod Naik" userId="ceb6df04-ef15-4d9b-a141-998a03559d75" providerId="ADAL" clId="{29A14768-C952-416E-9E6A-D8645EE8A1DD}" dt="2025-08-28T18:26:48.158" v="183"/>
        <pc:sldMkLst>
          <pc:docMk/>
          <pc:sldMk cId="658136399" sldId="538"/>
        </pc:sldMkLst>
      </pc:sldChg>
      <pc:sldChg chg="del">
        <pc:chgData name="Pramod Naik" userId="ceb6df04-ef15-4d9b-a141-998a03559d75" providerId="ADAL" clId="{29A14768-C952-416E-9E6A-D8645EE8A1DD}" dt="2025-08-28T18:13:09.905" v="6" actId="47"/>
        <pc:sldMkLst>
          <pc:docMk/>
          <pc:sldMk cId="3886295808" sldId="538"/>
        </pc:sldMkLst>
      </pc:sldChg>
      <pc:sldChg chg="del">
        <pc:chgData name="Pramod Naik" userId="ceb6df04-ef15-4d9b-a141-998a03559d75" providerId="ADAL" clId="{29A14768-C952-416E-9E6A-D8645EE8A1DD}" dt="2025-08-28T18:13:11.180" v="8" actId="47"/>
        <pc:sldMkLst>
          <pc:docMk/>
          <pc:sldMk cId="2303070927" sldId="539"/>
        </pc:sldMkLst>
      </pc:sldChg>
      <pc:sldChg chg="add">
        <pc:chgData name="Pramod Naik" userId="ceb6df04-ef15-4d9b-a141-998a03559d75" providerId="ADAL" clId="{29A14768-C952-416E-9E6A-D8645EE8A1DD}" dt="2025-08-28T18:26:48.199" v="184"/>
        <pc:sldMkLst>
          <pc:docMk/>
          <pc:sldMk cId="3058987372" sldId="539"/>
        </pc:sldMkLst>
      </pc:sldChg>
      <pc:sldChg chg="add">
        <pc:chgData name="Pramod Naik" userId="ceb6df04-ef15-4d9b-a141-998a03559d75" providerId="ADAL" clId="{29A14768-C952-416E-9E6A-D8645EE8A1DD}" dt="2025-08-28T18:26:48.225" v="185"/>
        <pc:sldMkLst>
          <pc:docMk/>
          <pc:sldMk cId="1072788028" sldId="540"/>
        </pc:sldMkLst>
      </pc:sldChg>
      <pc:sldChg chg="del">
        <pc:chgData name="Pramod Naik" userId="ceb6df04-ef15-4d9b-a141-998a03559d75" providerId="ADAL" clId="{29A14768-C952-416E-9E6A-D8645EE8A1DD}" dt="2025-08-28T18:13:11.991" v="9" actId="47"/>
        <pc:sldMkLst>
          <pc:docMk/>
          <pc:sldMk cId="2173694948" sldId="540"/>
        </pc:sldMkLst>
      </pc:sldChg>
      <pc:sldChg chg="add">
        <pc:chgData name="Pramod Naik" userId="ceb6df04-ef15-4d9b-a141-998a03559d75" providerId="ADAL" clId="{29A14768-C952-416E-9E6A-D8645EE8A1DD}" dt="2025-08-28T18:26:48.283" v="186"/>
        <pc:sldMkLst>
          <pc:docMk/>
          <pc:sldMk cId="784036025" sldId="541"/>
        </pc:sldMkLst>
      </pc:sldChg>
      <pc:sldChg chg="add">
        <pc:chgData name="Pramod Naik" userId="ceb6df04-ef15-4d9b-a141-998a03559d75" providerId="ADAL" clId="{29A14768-C952-416E-9E6A-D8645EE8A1DD}" dt="2025-08-28T18:26:48.307" v="187"/>
        <pc:sldMkLst>
          <pc:docMk/>
          <pc:sldMk cId="2025001148" sldId="542"/>
        </pc:sldMkLst>
      </pc:sldChg>
      <pc:sldChg chg="add">
        <pc:chgData name="Pramod Naik" userId="ceb6df04-ef15-4d9b-a141-998a03559d75" providerId="ADAL" clId="{29A14768-C952-416E-9E6A-D8645EE8A1DD}" dt="2025-08-28T18:26:48.337" v="188"/>
        <pc:sldMkLst>
          <pc:docMk/>
          <pc:sldMk cId="1871588024" sldId="543"/>
        </pc:sldMkLst>
      </pc:sldChg>
      <pc:sldChg chg="add">
        <pc:chgData name="Pramod Naik" userId="ceb6df04-ef15-4d9b-a141-998a03559d75" providerId="ADAL" clId="{29A14768-C952-416E-9E6A-D8645EE8A1DD}" dt="2025-08-28T18:26:48.371" v="189"/>
        <pc:sldMkLst>
          <pc:docMk/>
          <pc:sldMk cId="3470978940" sldId="544"/>
        </pc:sldMkLst>
      </pc:sldChg>
      <pc:sldChg chg="modSp add mod">
        <pc:chgData name="Pramod Naik" userId="ceb6df04-ef15-4d9b-a141-998a03559d75" providerId="ADAL" clId="{29A14768-C952-416E-9E6A-D8645EE8A1DD}" dt="2025-08-28T19:46:56.130" v="423" actId="207"/>
        <pc:sldMkLst>
          <pc:docMk/>
          <pc:sldMk cId="159389578" sldId="545"/>
        </pc:sldMkLst>
        <pc:spChg chg="mod">
          <ac:chgData name="Pramod Naik" userId="ceb6df04-ef15-4d9b-a141-998a03559d75" providerId="ADAL" clId="{29A14768-C952-416E-9E6A-D8645EE8A1DD}" dt="2025-08-28T19:46:56.130" v="423" actId="207"/>
          <ac:spMkLst>
            <pc:docMk/>
            <pc:sldMk cId="159389578" sldId="545"/>
            <ac:spMk id="3" creationId="{5E804CAA-1D4E-E91E-86B2-A3862DF4931F}"/>
          </ac:spMkLst>
        </pc:spChg>
      </pc:sldChg>
      <pc:sldChg chg="modSp add mod">
        <pc:chgData name="Pramod Naik" userId="ceb6df04-ef15-4d9b-a141-998a03559d75" providerId="ADAL" clId="{29A14768-C952-416E-9E6A-D8645EE8A1DD}" dt="2025-08-28T18:51:48.418" v="382" actId="20577"/>
        <pc:sldMkLst>
          <pc:docMk/>
          <pc:sldMk cId="58697675" sldId="546"/>
        </pc:sldMkLst>
        <pc:spChg chg="mod">
          <ac:chgData name="Pramod Naik" userId="ceb6df04-ef15-4d9b-a141-998a03559d75" providerId="ADAL" clId="{29A14768-C952-416E-9E6A-D8645EE8A1DD}" dt="2025-08-28T18:51:48.418" v="382" actId="20577"/>
          <ac:spMkLst>
            <pc:docMk/>
            <pc:sldMk cId="58697675" sldId="546"/>
            <ac:spMk id="3" creationId="{D817753F-6795-F917-2C88-7582C58AC616}"/>
          </ac:spMkLst>
        </pc:spChg>
      </pc:sldChg>
      <pc:sldChg chg="addSp modSp add mod">
        <pc:chgData name="Pramod Naik" userId="ceb6df04-ef15-4d9b-a141-998a03559d75" providerId="ADAL" clId="{29A14768-C952-416E-9E6A-D8645EE8A1DD}" dt="2025-08-28T20:05:08.593" v="486" actId="14100"/>
        <pc:sldMkLst>
          <pc:docMk/>
          <pc:sldMk cId="743236369" sldId="547"/>
        </pc:sldMkLst>
        <pc:spChg chg="add">
          <ac:chgData name="Pramod Naik" userId="ceb6df04-ef15-4d9b-a141-998a03559d75" providerId="ADAL" clId="{29A14768-C952-416E-9E6A-D8645EE8A1DD}" dt="2025-08-28T20:04:07.210" v="480"/>
          <ac:spMkLst>
            <pc:docMk/>
            <pc:sldMk cId="743236369" sldId="547"/>
            <ac:spMk id="2" creationId="{35BF836C-8E00-2B1E-FD09-9C5984DE22A4}"/>
          </ac:spMkLst>
        </pc:spChg>
        <pc:spChg chg="mod">
          <ac:chgData name="Pramod Naik" userId="ceb6df04-ef15-4d9b-a141-998a03559d75" providerId="ADAL" clId="{29A14768-C952-416E-9E6A-D8645EE8A1DD}" dt="2025-08-28T20:05:08.593" v="486" actId="14100"/>
          <ac:spMkLst>
            <pc:docMk/>
            <pc:sldMk cId="743236369" sldId="547"/>
            <ac:spMk id="3" creationId="{6FAAD478-6B3B-874D-8533-6960774231D2}"/>
          </ac:spMkLst>
        </pc:spChg>
      </pc:sldChg>
      <pc:sldChg chg="modSp add mod">
        <pc:chgData name="Pramod Naik" userId="ceb6df04-ef15-4d9b-a141-998a03559d75" providerId="ADAL" clId="{29A14768-C952-416E-9E6A-D8645EE8A1DD}" dt="2025-08-28T19:57:00.727" v="475" actId="403"/>
        <pc:sldMkLst>
          <pc:docMk/>
          <pc:sldMk cId="2669458151" sldId="548"/>
        </pc:sldMkLst>
        <pc:spChg chg="mod">
          <ac:chgData name="Pramod Naik" userId="ceb6df04-ef15-4d9b-a141-998a03559d75" providerId="ADAL" clId="{29A14768-C952-416E-9E6A-D8645EE8A1DD}" dt="2025-08-28T19:57:00.727" v="475" actId="403"/>
          <ac:spMkLst>
            <pc:docMk/>
            <pc:sldMk cId="2669458151" sldId="548"/>
            <ac:spMk id="3" creationId="{53F39281-97FD-2839-8EFE-EAAB867FA04D}"/>
          </ac:spMkLst>
        </pc:spChg>
      </pc:sldChg>
      <pc:sldChg chg="delSp modSp add mod">
        <pc:chgData name="Pramod Naik" userId="ceb6df04-ef15-4d9b-a141-998a03559d75" providerId="ADAL" clId="{29A14768-C952-416E-9E6A-D8645EE8A1DD}" dt="2025-08-28T20:18:19.825" v="565" actId="2711"/>
        <pc:sldMkLst>
          <pc:docMk/>
          <pc:sldMk cId="1452150392" sldId="583"/>
        </pc:sldMkLst>
        <pc:spChg chg="mod">
          <ac:chgData name="Pramod Naik" userId="ceb6df04-ef15-4d9b-a141-998a03559d75" providerId="ADAL" clId="{29A14768-C952-416E-9E6A-D8645EE8A1DD}" dt="2025-08-28T20:18:19.825" v="565" actId="2711"/>
          <ac:spMkLst>
            <pc:docMk/>
            <pc:sldMk cId="1452150392" sldId="583"/>
            <ac:spMk id="4" creationId="{495198C9-6B6F-8B81-2D67-C7729E72FF6E}"/>
          </ac:spMkLst>
        </pc:spChg>
        <pc:picChg chg="del">
          <ac:chgData name="Pramod Naik" userId="ceb6df04-ef15-4d9b-a141-998a03559d75" providerId="ADAL" clId="{29A14768-C952-416E-9E6A-D8645EE8A1DD}" dt="2025-08-28T20:15:16.412" v="522" actId="21"/>
          <ac:picMkLst>
            <pc:docMk/>
            <pc:sldMk cId="1452150392" sldId="583"/>
            <ac:picMk id="2" creationId="{15BA55CC-437B-A3A8-FE90-23D03B11D1DC}"/>
          </ac:picMkLst>
        </pc:picChg>
      </pc:sldChg>
      <pc:sldChg chg="modSp add mod">
        <pc:chgData name="Pramod Naik" userId="ceb6df04-ef15-4d9b-a141-998a03559d75" providerId="ADAL" clId="{29A14768-C952-416E-9E6A-D8645EE8A1DD}" dt="2025-08-28T19:50:43.514" v="453" actId="207"/>
        <pc:sldMkLst>
          <pc:docMk/>
          <pc:sldMk cId="594504810" sldId="929"/>
        </pc:sldMkLst>
        <pc:spChg chg="mod">
          <ac:chgData name="Pramod Naik" userId="ceb6df04-ef15-4d9b-a141-998a03559d75" providerId="ADAL" clId="{29A14768-C952-416E-9E6A-D8645EE8A1DD}" dt="2025-08-28T19:50:43.514" v="453" actId="207"/>
          <ac:spMkLst>
            <pc:docMk/>
            <pc:sldMk cId="594504810" sldId="929"/>
            <ac:spMk id="3" creationId="{E9031C2B-D462-0DD8-1E4F-8F86A1090D7F}"/>
          </ac:spMkLst>
        </pc:spChg>
      </pc:sldChg>
      <pc:sldChg chg="addSp delSp modSp add mod setBg">
        <pc:chgData name="Pramod Naik" userId="ceb6df04-ef15-4d9b-a141-998a03559d75" providerId="ADAL" clId="{29A14768-C952-416E-9E6A-D8645EE8A1DD}" dt="2025-08-28T20:08:44.602" v="504" actId="732"/>
        <pc:sldMkLst>
          <pc:docMk/>
          <pc:sldMk cId="3179817349" sldId="930"/>
        </pc:sldMkLst>
        <pc:spChg chg="add del">
          <ac:chgData name="Pramod Naik" userId="ceb6df04-ef15-4d9b-a141-998a03559d75" providerId="ADAL" clId="{29A14768-C952-416E-9E6A-D8645EE8A1DD}" dt="2025-08-28T20:07:30.707" v="488" actId="478"/>
          <ac:spMkLst>
            <pc:docMk/>
            <pc:sldMk cId="3179817349" sldId="930"/>
            <ac:spMk id="2" creationId="{A68B4B99-0875-4A73-9698-A11AFC70052B}"/>
          </ac:spMkLst>
        </pc:spChg>
        <pc:spChg chg="add del">
          <ac:chgData name="Pramod Naik" userId="ceb6df04-ef15-4d9b-a141-998a03559d75" providerId="ADAL" clId="{29A14768-C952-416E-9E6A-D8645EE8A1DD}" dt="2025-08-28T20:07:44.548" v="491" actId="26606"/>
          <ac:spMkLst>
            <pc:docMk/>
            <pc:sldMk cId="3179817349" sldId="930"/>
            <ac:spMk id="3" creationId="{099AE338-B941-7F26-F573-10E9BF87F277}"/>
          </ac:spMkLst>
        </pc:spChg>
        <pc:spChg chg="add del">
          <ac:chgData name="Pramod Naik" userId="ceb6df04-ef15-4d9b-a141-998a03559d75" providerId="ADAL" clId="{29A14768-C952-416E-9E6A-D8645EE8A1DD}" dt="2025-08-28T20:07:44.548" v="491" actId="26606"/>
          <ac:spMkLst>
            <pc:docMk/>
            <pc:sldMk cId="3179817349" sldId="930"/>
            <ac:spMk id="6153" creationId="{99B5B3C5-A599-465B-B2B9-866E8B2087CE}"/>
          </ac:spMkLst>
        </pc:spChg>
        <pc:spChg chg="add del">
          <ac:chgData name="Pramod Naik" userId="ceb6df04-ef15-4d9b-a141-998a03559d75" providerId="ADAL" clId="{29A14768-C952-416E-9E6A-D8645EE8A1DD}" dt="2025-08-28T20:07:44.548" v="491" actId="26606"/>
          <ac:spMkLst>
            <pc:docMk/>
            <pc:sldMk cId="3179817349" sldId="930"/>
            <ac:spMk id="6155" creationId="{25C84982-7DD0-43B1-8A2D-BFA4DF1B4E60}"/>
          </ac:spMkLst>
        </pc:spChg>
        <pc:spChg chg="add del">
          <ac:chgData name="Pramod Naik" userId="ceb6df04-ef15-4d9b-a141-998a03559d75" providerId="ADAL" clId="{29A14768-C952-416E-9E6A-D8645EE8A1DD}" dt="2025-08-28T20:07:44.548" v="491" actId="26606"/>
          <ac:spMkLst>
            <pc:docMk/>
            <pc:sldMk cId="3179817349" sldId="930"/>
            <ac:spMk id="6174" creationId="{B7818AA9-82F7-46F6-8A83-1A6258163B48}"/>
          </ac:spMkLst>
        </pc:spChg>
        <pc:grpChg chg="add del">
          <ac:chgData name="Pramod Naik" userId="ceb6df04-ef15-4d9b-a141-998a03559d75" providerId="ADAL" clId="{29A14768-C952-416E-9E6A-D8645EE8A1DD}" dt="2025-08-28T20:07:44.548" v="491" actId="26606"/>
          <ac:grpSpMkLst>
            <pc:docMk/>
            <pc:sldMk cId="3179817349" sldId="930"/>
            <ac:grpSpMk id="6157" creationId="{1D912E1C-3BBA-42F0-A3EE-FEC382E7230A}"/>
          </ac:grpSpMkLst>
        </pc:grpChg>
        <pc:picChg chg="add mod">
          <ac:chgData name="Pramod Naik" userId="ceb6df04-ef15-4d9b-a141-998a03559d75" providerId="ADAL" clId="{29A14768-C952-416E-9E6A-D8645EE8A1DD}" dt="2025-08-28T20:08:44.602" v="504" actId="732"/>
          <ac:picMkLst>
            <pc:docMk/>
            <pc:sldMk cId="3179817349" sldId="930"/>
            <ac:picMk id="6148" creationId="{AB6456DE-B64A-9A69-0F19-94FCBAA8E4E7}"/>
          </ac:picMkLst>
        </pc:picChg>
      </pc:sldChg>
      <pc:sldChg chg="addSp delSp modSp add mod setBg">
        <pc:chgData name="Pramod Naik" userId="ceb6df04-ef15-4d9b-a141-998a03559d75" providerId="ADAL" clId="{29A14768-C952-416E-9E6A-D8645EE8A1DD}" dt="2025-08-28T20:16:08.367" v="533" actId="1076"/>
        <pc:sldMkLst>
          <pc:docMk/>
          <pc:sldMk cId="3058641089" sldId="931"/>
        </pc:sldMkLst>
        <pc:spChg chg="del">
          <ac:chgData name="Pramod Naik" userId="ceb6df04-ef15-4d9b-a141-998a03559d75" providerId="ADAL" clId="{29A14768-C952-416E-9E6A-D8645EE8A1DD}" dt="2025-08-28T20:15:23.561" v="525" actId="478"/>
          <ac:spMkLst>
            <pc:docMk/>
            <pc:sldMk cId="3058641089" sldId="931"/>
            <ac:spMk id="3" creationId="{A4F068A3-5CF5-B92B-47FB-76057A9B3953}"/>
          </ac:spMkLst>
        </pc:spChg>
        <pc:spChg chg="add del">
          <ac:chgData name="Pramod Naik" userId="ceb6df04-ef15-4d9b-a141-998a03559d75" providerId="ADAL" clId="{29A14768-C952-416E-9E6A-D8645EE8A1DD}" dt="2025-08-28T20:15:54.142" v="530" actId="26606"/>
          <ac:spMkLst>
            <pc:docMk/>
            <pc:sldMk cId="3058641089" sldId="931"/>
            <ac:spMk id="7" creationId="{99B5B3C5-A599-465B-B2B9-866E8B2087CE}"/>
          </ac:spMkLst>
        </pc:spChg>
        <pc:spChg chg="add del">
          <ac:chgData name="Pramod Naik" userId="ceb6df04-ef15-4d9b-a141-998a03559d75" providerId="ADAL" clId="{29A14768-C952-416E-9E6A-D8645EE8A1DD}" dt="2025-08-28T20:15:54.142" v="530" actId="26606"/>
          <ac:spMkLst>
            <pc:docMk/>
            <pc:sldMk cId="3058641089" sldId="931"/>
            <ac:spMk id="9" creationId="{25C84982-7DD0-43B1-8A2D-BFA4DF1B4E60}"/>
          </ac:spMkLst>
        </pc:spChg>
        <pc:spChg chg="add del">
          <ac:chgData name="Pramod Naik" userId="ceb6df04-ef15-4d9b-a141-998a03559d75" providerId="ADAL" clId="{29A14768-C952-416E-9E6A-D8645EE8A1DD}" dt="2025-08-28T20:15:54.142" v="530" actId="26606"/>
          <ac:spMkLst>
            <pc:docMk/>
            <pc:sldMk cId="3058641089" sldId="931"/>
            <ac:spMk id="28" creationId="{0C8EB39E-F5CC-4423-8A63-792CCF86D5A3}"/>
          </ac:spMkLst>
        </pc:spChg>
        <pc:spChg chg="add del">
          <ac:chgData name="Pramod Naik" userId="ceb6df04-ef15-4d9b-a141-998a03559d75" providerId="ADAL" clId="{29A14768-C952-416E-9E6A-D8645EE8A1DD}" dt="2025-08-28T20:15:54.142" v="530" actId="26606"/>
          <ac:spMkLst>
            <pc:docMk/>
            <pc:sldMk cId="3058641089" sldId="931"/>
            <ac:spMk id="30" creationId="{C54FE861-227E-449C-8271-1CD5B36B82FF}"/>
          </ac:spMkLst>
        </pc:spChg>
        <pc:grpChg chg="add del">
          <ac:chgData name="Pramod Naik" userId="ceb6df04-ef15-4d9b-a141-998a03559d75" providerId="ADAL" clId="{29A14768-C952-416E-9E6A-D8645EE8A1DD}" dt="2025-08-28T20:15:54.142" v="530" actId="26606"/>
          <ac:grpSpMkLst>
            <pc:docMk/>
            <pc:sldMk cId="3058641089" sldId="931"/>
            <ac:grpSpMk id="11" creationId="{1D912E1C-3BBA-42F0-A3EE-FEC382E7230A}"/>
          </ac:grpSpMkLst>
        </pc:grpChg>
        <pc:grpChg chg="add del">
          <ac:chgData name="Pramod Naik" userId="ceb6df04-ef15-4d9b-a141-998a03559d75" providerId="ADAL" clId="{29A14768-C952-416E-9E6A-D8645EE8A1DD}" dt="2025-08-28T20:15:54.142" v="530" actId="26606"/>
          <ac:grpSpMkLst>
            <pc:docMk/>
            <pc:sldMk cId="3058641089" sldId="931"/>
            <ac:grpSpMk id="32" creationId="{8F829F1E-D282-43B9-9EB0-01369851AFA6}"/>
          </ac:grpSpMkLst>
        </pc:grpChg>
        <pc:picChg chg="add mod">
          <ac:chgData name="Pramod Naik" userId="ceb6df04-ef15-4d9b-a141-998a03559d75" providerId="ADAL" clId="{29A14768-C952-416E-9E6A-D8645EE8A1DD}" dt="2025-08-28T20:16:08.367" v="533" actId="1076"/>
          <ac:picMkLst>
            <pc:docMk/>
            <pc:sldMk cId="3058641089" sldId="931"/>
            <ac:picMk id="2" creationId="{15BA55CC-437B-A3A8-FE90-23D03B11D1DC}"/>
          </ac:picMkLst>
        </pc:picChg>
      </pc:sldChg>
      <pc:sldChg chg="addSp modSp add mod">
        <pc:chgData name="Pramod Naik" userId="ceb6df04-ef15-4d9b-a141-998a03559d75" providerId="ADAL" clId="{29A14768-C952-416E-9E6A-D8645EE8A1DD}" dt="2025-08-28T20:19:56.295" v="583" actId="207"/>
        <pc:sldMkLst>
          <pc:docMk/>
          <pc:sldMk cId="1700513111" sldId="932"/>
        </pc:sldMkLst>
        <pc:spChg chg="mod">
          <ac:chgData name="Pramod Naik" userId="ceb6df04-ef15-4d9b-a141-998a03559d75" providerId="ADAL" clId="{29A14768-C952-416E-9E6A-D8645EE8A1DD}" dt="2025-08-28T20:19:56.295" v="583" actId="207"/>
          <ac:spMkLst>
            <pc:docMk/>
            <pc:sldMk cId="1700513111" sldId="932"/>
            <ac:spMk id="3" creationId="{496BBE5C-64C3-E20B-F4C0-ED2C6E88135C}"/>
          </ac:spMkLst>
        </pc:spChg>
        <pc:picChg chg="add mod">
          <ac:chgData name="Pramod Naik" userId="ceb6df04-ef15-4d9b-a141-998a03559d75" providerId="ADAL" clId="{29A14768-C952-416E-9E6A-D8645EE8A1DD}" dt="2025-08-28T20:19:36.519" v="574" actId="1076"/>
          <ac:picMkLst>
            <pc:docMk/>
            <pc:sldMk cId="1700513111" sldId="932"/>
            <ac:picMk id="4" creationId="{938C0352-0FBA-EAD5-D356-96729EC23CE6}"/>
          </ac:picMkLst>
        </pc:picChg>
      </pc:sldChg>
    </pc:docChg>
  </pc:docChgLst>
</pc:chgInfo>
</file>

<file path=ppt/media/image1.jpg>
</file>

<file path=ppt/media/image10.png>
</file>

<file path=ppt/media/image11.png>
</file>

<file path=ppt/media/image12.jpeg>
</file>

<file path=ppt/media/image13.jpeg>
</file>

<file path=ppt/media/image14.pn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532AF1-4615-4667-912A-829B12F8C4D2}" type="datetimeFigureOut">
              <a:rPr lang="en-IN" smtClean="0"/>
              <a:t>28-08-2025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38A8E6-D4B7-4286-B37C-5D755B8E2CFC}" type="slidenum">
              <a:rPr lang="en-IN" smtClean="0"/>
              <a:t>‹#›</a:t>
            </a:fld>
            <a:endParaRPr lang="en-IN"/>
          </a:p>
        </p:txBody>
      </p:sp>
    </p:spTree>
    <p:extLst>
      <p:ext uri="{BB962C8B-B14F-4D97-AF65-F5344CB8AC3E}">
        <p14:creationId xmlns:p14="http://schemas.microsoft.com/office/powerpoint/2010/main" val="16964858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C43A76A3-ADC8-4477-8FC1-B9DD55D84908}" type="datetime1">
              <a:rPr lang="en-US" smtClean="0"/>
              <a:t>8/28/2025</a:t>
            </a:fld>
            <a:endParaRPr lang="en-US" dirty="0"/>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dirty="0"/>
          </a:p>
        </p:txBody>
      </p:sp>
    </p:spTree>
    <p:extLst>
      <p:ext uri="{BB962C8B-B14F-4D97-AF65-F5344CB8AC3E}">
        <p14:creationId xmlns:p14="http://schemas.microsoft.com/office/powerpoint/2010/main" val="4235523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D6762538-DC4D-4667-96E5-B3278DDF8B12}" type="datetime1">
              <a:rPr lang="en-US" smtClean="0"/>
              <a:t>8/28/2025</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0000357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05880548-5C08-4BE3-B63E-F2BB63B0B00C}" type="datetime1">
              <a:rPr lang="en-US" smtClean="0"/>
              <a:t>8/28/2025</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638599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DE7F49BE-398D-479A-8A7E-5DDBCA61EDCB}" type="datetime1">
              <a:rPr lang="en-US" smtClean="0"/>
              <a:t>8/28/2025</a:t>
            </a:fld>
            <a:endParaRPr lang="en-US" dirty="0"/>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120270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77240" y="1709738"/>
            <a:ext cx="10570210"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77240" y="4589463"/>
            <a:ext cx="1057021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CCD0C193-4974-4A1F-9C63-07D595E30D66}" type="datetime1">
              <a:rPr lang="en-US" smtClean="0"/>
              <a:t>8/28/2025</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2104748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701AA87F-28D4-4BF0-B81F-877A89DFD5AC}" type="datetime1">
              <a:rPr lang="en-US" smtClean="0"/>
              <a:t>8/28/2025</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410602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1812"/>
            <a:ext cx="5220335"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825749"/>
            <a:ext cx="5220335"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1812"/>
            <a:ext cx="5183188"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825749"/>
            <a:ext cx="5183188"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A8A9F1F3-208B-49A3-B337-9C8ACEB3E0E1}" type="datetime1">
              <a:rPr lang="en-US" smtClean="0"/>
              <a:t>8/28/2025</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61558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a:xfrm>
            <a:off x="777240" y="365125"/>
            <a:ext cx="1065911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27AF6CA6-7293-4AA2-A0E0-A3BF4416E786}" type="datetime1">
              <a:rPr lang="en-US" smtClean="0"/>
              <a:t>8/28/2025</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539784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98D87016-7BCD-46FB-8EE3-AB6C369108B4}" type="datetime1">
              <a:rPr lang="en-US" smtClean="0"/>
              <a:t>8/28/2025</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732262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2501900"/>
          </a:xfrm>
        </p:spPr>
        <p:txBody>
          <a:bodyPr anchor="b">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3092450"/>
            <a:ext cx="3994785" cy="27765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A1547011-1FFC-4EF8-9A2E-53B4AD2ADBD4}" type="datetime1">
              <a:rPr lang="en-US" smtClean="0"/>
              <a:t>8/28/2025</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689523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77240" y="457200"/>
            <a:ext cx="3994785" cy="2505456"/>
          </a:xfrm>
        </p:spPr>
        <p:txBody>
          <a:bodyPr anchor="b"/>
          <a:lstStyle>
            <a:lvl1pPr>
              <a:defRPr sz="4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77240" y="3081275"/>
            <a:ext cx="3994785" cy="277977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9562EB47-45B4-4EF5-A743-B4885DD2F060}" type="datetime1">
              <a:rPr lang="en-US" smtClean="0"/>
              <a:t>8/28/2025</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161330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99B5B3C5-A599-465B-B2B9-866E8B2087CE}"/>
              </a:ext>
            </a:extLst>
          </p:cNvPr>
          <p:cNvSpPr/>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25C84982-7DD0-43B1-8A2D-BFA4DF1B4E60}"/>
              </a:ext>
            </a:extLst>
          </p:cNvPr>
          <p:cNvSpPr/>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8" name="Decorative Circles">
            <a:extLst>
              <a:ext uri="{FF2B5EF4-FFF2-40B4-BE49-F238E27FC236}">
                <a16:creationId xmlns:a16="http://schemas.microsoft.com/office/drawing/2014/main" id="{1D912E1C-3BBA-42F0-A3EE-FEC382E7230A}"/>
              </a:ext>
            </a:extLst>
          </p:cNvPr>
          <p:cNvGrpSpPr/>
          <p:nvPr/>
        </p:nvGrpSpPr>
        <p:grpSpPr>
          <a:xfrm>
            <a:off x="-1" y="-1"/>
            <a:ext cx="12192001" cy="6858001"/>
            <a:chOff x="-1" y="-1"/>
            <a:chExt cx="12192001" cy="6858001"/>
          </a:xfrm>
        </p:grpSpPr>
        <p:sp>
          <p:nvSpPr>
            <p:cNvPr id="21" name="Oval 20">
              <a:extLst>
                <a:ext uri="{FF2B5EF4-FFF2-40B4-BE49-F238E27FC236}">
                  <a16:creationId xmlns:a16="http://schemas.microsoft.com/office/drawing/2014/main" id="{2FEEAC76-E273-46A8-8F8E-CE59860FE70D}"/>
                </a:ext>
              </a:extLst>
            </p:cNvPr>
            <p:cNvSpPr/>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594A0E-9400-45AD-A431-1DA1C0B28966}"/>
                </a:ext>
              </a:extLst>
            </p:cNvPr>
            <p:cNvSpPr/>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0916D6C-D32F-42B6-8512-CD5EDB8F2B9B}"/>
                </a:ext>
              </a:extLst>
            </p:cNvPr>
            <p:cNvSpPr/>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834846D-59C6-40F4-907C-F1A4689B58F1}"/>
                </a:ext>
              </a:extLst>
            </p:cNvPr>
            <p:cNvSpPr/>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5A257CDF-2E36-4DC7-8EE4-5CD8F8ECAC87}"/>
                </a:ext>
              </a:extLst>
            </p:cNvPr>
            <p:cNvSpPr/>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D5B26E0E-A115-4AE2-82D8-76BB93CC494F}"/>
                </a:ext>
              </a:extLst>
            </p:cNvPr>
            <p:cNvSpPr/>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55058DB-7E01-4E95-BF59-983AA1BBB38E}"/>
                </a:ext>
              </a:extLst>
            </p:cNvPr>
            <p:cNvSpPr/>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810F7E2-23F3-44D6-B09E-71E556536052}"/>
                </a:ext>
              </a:extLst>
            </p:cNvPr>
            <p:cNvSpPr/>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59D5C391-E1DB-410A-A78C-ED3BBDFF0758}"/>
                </a:ext>
              </a:extLst>
            </p:cNvPr>
            <p:cNvSpPr/>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77C4944D-9373-4283-BCAA-927A0316659E}"/>
                </a:ext>
              </a:extLst>
            </p:cNvPr>
            <p:cNvSpPr/>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6804C521-2D9F-4CE4-AFD3-D4F1551FEC6A}"/>
                </a:ext>
              </a:extLst>
            </p:cNvPr>
            <p:cNvSpPr/>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6" name="Freeform: Shape 55">
              <a:extLst>
                <a:ext uri="{FF2B5EF4-FFF2-40B4-BE49-F238E27FC236}">
                  <a16:creationId xmlns:a16="http://schemas.microsoft.com/office/drawing/2014/main" id="{755AC65C-13EF-4182-AA3C-62BE165CC033}"/>
                </a:ext>
              </a:extLst>
            </p:cNvPr>
            <p:cNvSpPr/>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8" name="Freeform: Shape 57">
              <a:extLst>
                <a:ext uri="{FF2B5EF4-FFF2-40B4-BE49-F238E27FC236}">
                  <a16:creationId xmlns:a16="http://schemas.microsoft.com/office/drawing/2014/main" id="{E40DA8D2-FA4B-4282-9D44-48C27B63A153}"/>
                </a:ext>
              </a:extLst>
            </p:cNvPr>
            <p:cNvSpPr/>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10" name="Oval 9">
              <a:extLst>
                <a:ext uri="{FF2B5EF4-FFF2-40B4-BE49-F238E27FC236}">
                  <a16:creationId xmlns:a16="http://schemas.microsoft.com/office/drawing/2014/main" id="{99065014-CB18-414D-A527-31ECC45700AB}"/>
                </a:ext>
              </a:extLst>
            </p:cNvPr>
            <p:cNvSpPr/>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8F39E27A-56C1-4328-8DF1-2DA147C78483}"/>
                </a:ext>
              </a:extLst>
            </p:cNvPr>
            <p:cNvSpPr/>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0" y="6488268"/>
            <a:ext cx="2743200" cy="233209"/>
          </a:xfrm>
          <a:prstGeom prst="rect">
            <a:avLst/>
          </a:prstGeom>
        </p:spPr>
        <p:txBody>
          <a:bodyPr vert="horz" lIns="91440" tIns="45720" rIns="91440" bIns="45720" rtlCol="0" anchor="ctr"/>
          <a:lstStyle>
            <a:lvl1pPr algn="l">
              <a:defRPr sz="1000">
                <a:solidFill>
                  <a:schemeClr val="tx1">
                    <a:tint val="75000"/>
                  </a:schemeClr>
                </a:solidFill>
              </a:defRPr>
            </a:lvl1pPr>
          </a:lstStyle>
          <a:p>
            <a:fld id="{4A8D24A4-5FEC-4062-8995-EB21925B3B40}" type="datetime1">
              <a:rPr lang="en-US" smtClean="0"/>
              <a:t>8/28/2025</a:t>
            </a:fld>
            <a:endParaRPr lang="en-US" sz="1000"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sz="1000"/>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93150" y="6488268"/>
            <a:ext cx="2743200" cy="233209"/>
          </a:xfrm>
          <a:prstGeom prst="rect">
            <a:avLst/>
          </a:prstGeom>
        </p:spPr>
        <p:txBody>
          <a:bodyPr vert="horz" lIns="91440" tIns="45720" rIns="91440" bIns="45720" rtlCol="0" anchor="ctr"/>
          <a:lstStyle>
            <a:lvl1pPr algn="r">
              <a:defRPr sz="1000">
                <a:solidFill>
                  <a:schemeClr val="tx1">
                    <a:tint val="75000"/>
                  </a:schemeClr>
                </a:solidFill>
              </a:defRPr>
            </a:lvl1pPr>
          </a:lstStyle>
          <a:p>
            <a:fld id="{35747434-7036-48DB-A148-6B3D8EE75CDA}" type="slidenum">
              <a:rPr lang="en-US" smtClean="0"/>
              <a:pPr/>
              <a:t>‹#›</a:t>
            </a:fld>
            <a:endParaRPr lang="en-US" sz="1000" dirty="0"/>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0" y="365125"/>
            <a:ext cx="1065911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0" y="1825625"/>
            <a:ext cx="1065911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9" name="Group 8">
            <a:extLst>
              <a:ext uri="{FF2B5EF4-FFF2-40B4-BE49-F238E27FC236}">
                <a16:creationId xmlns:a16="http://schemas.microsoft.com/office/drawing/2014/main" id="{3281849D-54CA-C13E-3D84-DB247AB9A268}"/>
              </a:ext>
            </a:extLst>
          </p:cNvPr>
          <p:cNvGrpSpPr/>
          <p:nvPr userDrawn="1"/>
        </p:nvGrpSpPr>
        <p:grpSpPr>
          <a:xfrm>
            <a:off x="130629" y="6291189"/>
            <a:ext cx="2743201" cy="495445"/>
            <a:chOff x="195943" y="6091967"/>
            <a:chExt cx="3506755" cy="629508"/>
          </a:xfrm>
        </p:grpSpPr>
        <p:sp>
          <p:nvSpPr>
            <p:cNvPr id="11" name="Oval 10">
              <a:extLst>
                <a:ext uri="{FF2B5EF4-FFF2-40B4-BE49-F238E27FC236}">
                  <a16:creationId xmlns:a16="http://schemas.microsoft.com/office/drawing/2014/main" id="{6401CC4C-E0EC-38D2-F7AA-61FC22E4D90D}"/>
                </a:ext>
              </a:extLst>
            </p:cNvPr>
            <p:cNvSpPr/>
            <p:nvPr userDrawn="1"/>
          </p:nvSpPr>
          <p:spPr>
            <a:xfrm>
              <a:off x="195943" y="6091967"/>
              <a:ext cx="642257" cy="629508"/>
            </a:xfrm>
            <a:prstGeom prst="ellipse">
              <a:avLst/>
            </a:prstGeom>
            <a:blipFill dpi="0" rotWithShape="1">
              <a:blip r:embed="rId1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875BEBF-DA68-8945-6205-DE7DE602B3BD}"/>
                </a:ext>
              </a:extLst>
            </p:cNvPr>
            <p:cNvSpPr txBox="1"/>
            <p:nvPr userDrawn="1"/>
          </p:nvSpPr>
          <p:spPr>
            <a:xfrm>
              <a:off x="838200" y="6163561"/>
              <a:ext cx="2864498" cy="369332"/>
            </a:xfrm>
            <a:prstGeom prst="rect">
              <a:avLst/>
            </a:prstGeom>
            <a:noFill/>
          </p:spPr>
          <p:txBody>
            <a:bodyPr wrap="square" rtlCol="0">
              <a:spAutoFit/>
            </a:bodyPr>
            <a:lstStyle/>
            <a:p>
              <a:r>
                <a:rPr lang="en-US" b="1" dirty="0"/>
                <a:t>PRAMOD NAIK</a:t>
              </a:r>
            </a:p>
          </p:txBody>
        </p:sp>
      </p:grpSp>
    </p:spTree>
    <p:extLst>
      <p:ext uri="{BB962C8B-B14F-4D97-AF65-F5344CB8AC3E}">
        <p14:creationId xmlns:p14="http://schemas.microsoft.com/office/powerpoint/2010/main" val="1202753200"/>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03" r:id="rId6"/>
    <p:sldLayoutId id="2147483699" r:id="rId7"/>
    <p:sldLayoutId id="2147483700" r:id="rId8"/>
    <p:sldLayoutId id="2147483701" r:id="rId9"/>
    <p:sldLayoutId id="2147483702" r:id="rId10"/>
    <p:sldLayoutId id="2147483704" r:id="rId11"/>
  </p:sldLayoutIdLst>
  <p:hf sldNum="0" hdr="0" ftr="0" dt="0"/>
  <p:txStyles>
    <p:titleStyle>
      <a:lvl1pPr algn="l" defTabSz="914400"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tx2">
            <a:lumMod val="75000"/>
            <a:lumOff val="25000"/>
          </a:schemeClr>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38" name="Rectangle 1237">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0" name="Rectangle 1239">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1242"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1235" name="Oval 1234">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6" name="Oval 1235">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7" name="Oval 1236">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9" name="Oval 1238">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1" name="Oval 1240">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8" name="Oval 1257">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0" name="Oval 1259">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2" name="Oval 1261">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2" name="Oval 1271">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3" name="Oval 1272">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4" name="Freeform: Shape 1273">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1275" name="Freeform: Shape 1274">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1276" name="Freeform: Shape 1275">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1277" name="Oval 1276">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278" name="Freeform: Shape 1277">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useBgFill="1">
        <p:nvSpPr>
          <p:cNvPr id="1259" name="Rectangle 1258">
            <a:extLst>
              <a:ext uri="{FF2B5EF4-FFF2-40B4-BE49-F238E27FC236}">
                <a16:creationId xmlns:a16="http://schemas.microsoft.com/office/drawing/2014/main" id="{AB26073E-D211-488B-A939-1CEDA71FED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51" y="0"/>
            <a:ext cx="1219990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1" name="Rectangle 1260">
            <a:extLst>
              <a:ext uri="{FF2B5EF4-FFF2-40B4-BE49-F238E27FC236}">
                <a16:creationId xmlns:a16="http://schemas.microsoft.com/office/drawing/2014/main" id="{14A6F27B-3CDB-498B-B7A1-3045FC0E50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03" y="0"/>
            <a:ext cx="12199903"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1263" name="Decorative Circles">
            <a:extLst>
              <a:ext uri="{FF2B5EF4-FFF2-40B4-BE49-F238E27FC236}">
                <a16:creationId xmlns:a16="http://schemas.microsoft.com/office/drawing/2014/main" id="{3E76C8E5-53B6-48F5-B070-190E2F19901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484" y="236341"/>
            <a:ext cx="10246654" cy="4111067"/>
            <a:chOff x="767484" y="236341"/>
            <a:chExt cx="10246654" cy="4111067"/>
          </a:xfrm>
        </p:grpSpPr>
        <p:sp>
          <p:nvSpPr>
            <p:cNvPr id="1279" name="Oval 1278">
              <a:extLst>
                <a:ext uri="{FF2B5EF4-FFF2-40B4-BE49-F238E27FC236}">
                  <a16:creationId xmlns:a16="http://schemas.microsoft.com/office/drawing/2014/main" id="{1A5C0E34-833A-4A81-9A27-E03E0EB21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49767" y="3283228"/>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0" name="Oval 1279">
              <a:extLst>
                <a:ext uri="{FF2B5EF4-FFF2-40B4-BE49-F238E27FC236}">
                  <a16:creationId xmlns:a16="http://schemas.microsoft.com/office/drawing/2014/main" id="{443D5840-78C4-4DDD-A239-29FC71B8D0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13359" y="386135"/>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1" name="Oval 1280">
              <a:extLst>
                <a:ext uri="{FF2B5EF4-FFF2-40B4-BE49-F238E27FC236}">
                  <a16:creationId xmlns:a16="http://schemas.microsoft.com/office/drawing/2014/main" id="{DEA2506C-4097-4C37-AB61-12712392E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90699" y="236341"/>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2" name="Oval 1281">
              <a:extLst>
                <a:ext uri="{FF2B5EF4-FFF2-40B4-BE49-F238E27FC236}">
                  <a16:creationId xmlns:a16="http://schemas.microsoft.com/office/drawing/2014/main" id="{526A544A-3C76-4502-A741-F4DB0E2CD2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448" y="3803994"/>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3" name="Oval 1282">
              <a:extLst>
                <a:ext uri="{FF2B5EF4-FFF2-40B4-BE49-F238E27FC236}">
                  <a16:creationId xmlns:a16="http://schemas.microsoft.com/office/drawing/2014/main" id="{3BA1AACA-257E-441B-837C-A7436CB2EF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67484" y="2755518"/>
              <a:ext cx="466441" cy="466441"/>
            </a:xfrm>
            <a:prstGeom prst="ellipse">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4" name="Oval 1283">
              <a:extLst>
                <a:ext uri="{FF2B5EF4-FFF2-40B4-BE49-F238E27FC236}">
                  <a16:creationId xmlns:a16="http://schemas.microsoft.com/office/drawing/2014/main" id="{1AD1D194-BF30-4E78-B2C4-860ABCD58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00771" y="3661365"/>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5" name="Oval 1284">
              <a:extLst>
                <a:ext uri="{FF2B5EF4-FFF2-40B4-BE49-F238E27FC236}">
                  <a16:creationId xmlns:a16="http://schemas.microsoft.com/office/drawing/2014/main" id="{351373E2-E4A1-406C-AAF4-2750E933F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43958" y="3440485"/>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6" name="Oval 1285">
              <a:extLst>
                <a:ext uri="{FF2B5EF4-FFF2-40B4-BE49-F238E27FC236}">
                  <a16:creationId xmlns:a16="http://schemas.microsoft.com/office/drawing/2014/main" id="{71F67221-E5C0-4E62-9F4D-4E6FC8E73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62967" y="4234041"/>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itle 1">
            <a:extLst>
              <a:ext uri="{FF2B5EF4-FFF2-40B4-BE49-F238E27FC236}">
                <a16:creationId xmlns:a16="http://schemas.microsoft.com/office/drawing/2014/main" id="{32A81580-6B7A-CA0A-CC88-56501D4F0156}"/>
              </a:ext>
            </a:extLst>
          </p:cNvPr>
          <p:cNvSpPr>
            <a:spLocks noGrp="1"/>
          </p:cNvSpPr>
          <p:nvPr>
            <p:ph type="title"/>
          </p:nvPr>
        </p:nvSpPr>
        <p:spPr>
          <a:xfrm>
            <a:off x="2880423" y="1913701"/>
            <a:ext cx="7063739" cy="3883173"/>
          </a:xfrm>
        </p:spPr>
        <p:txBody>
          <a:bodyPr vert="horz" lIns="91440" tIns="45720" rIns="91440" bIns="45720" rtlCol="0" anchor="b">
            <a:normAutofit fontScale="90000"/>
          </a:bodyPr>
          <a:lstStyle/>
          <a:p>
            <a:pPr algn="ctr"/>
            <a:br>
              <a:rPr lang="en-US" dirty="0">
                <a:solidFill>
                  <a:srgbClr val="FFFFFF"/>
                </a:solidFill>
              </a:rPr>
            </a:br>
            <a:r>
              <a:rPr lang="en-US" sz="8900" b="1" dirty="0">
                <a:solidFill>
                  <a:srgbClr val="FFFFFF"/>
                </a:solidFill>
              </a:rPr>
              <a:t>Deep Learning</a:t>
            </a:r>
            <a:br>
              <a:rPr lang="en-US" dirty="0">
                <a:solidFill>
                  <a:srgbClr val="FFFFFF"/>
                </a:solidFill>
              </a:rPr>
            </a:br>
            <a:br>
              <a:rPr lang="en-US" b="1" dirty="0">
                <a:solidFill>
                  <a:schemeClr val="bg1"/>
                </a:solidFill>
              </a:rPr>
            </a:br>
            <a:endParaRPr lang="en-US" b="1" dirty="0">
              <a:solidFill>
                <a:schemeClr val="bg1"/>
              </a:solidFill>
            </a:endParaRPr>
          </a:p>
        </p:txBody>
      </p:sp>
      <p:pic>
        <p:nvPicPr>
          <p:cNvPr id="4100" name="Picture 4" descr="Page 10 | Download Free Deep Learning Icons in PNG &amp; SVG">
            <a:extLst>
              <a:ext uri="{FF2B5EF4-FFF2-40B4-BE49-F238E27FC236}">
                <a16:creationId xmlns:a16="http://schemas.microsoft.com/office/drawing/2014/main" id="{A4C3C4FF-C3FE-D89D-6610-2879B330A8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5633" y="136522"/>
            <a:ext cx="2307771" cy="2307771"/>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Data Science - Free networking icons">
            <a:extLst>
              <a:ext uri="{FF2B5EF4-FFF2-40B4-BE49-F238E27FC236}">
                <a16:creationId xmlns:a16="http://schemas.microsoft.com/office/drawing/2014/main" id="{5B779FAD-E60B-C74E-BFB9-B52DFB8859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61718" y="3152741"/>
            <a:ext cx="3164480" cy="316448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10" descr="Artificial intelligence - Free ...">
            <a:extLst>
              <a:ext uri="{FF2B5EF4-FFF2-40B4-BE49-F238E27FC236}">
                <a16:creationId xmlns:a16="http://schemas.microsoft.com/office/drawing/2014/main" id="{05C4FE9A-2D25-9D75-6685-3F7F74C064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82086" y="4075873"/>
            <a:ext cx="1990577" cy="1990577"/>
          </a:xfrm>
          <a:custGeom>
            <a:avLst/>
            <a:gdLst/>
            <a:ahLst/>
            <a:cxnLst/>
            <a:rect l="l" t="t" r="r" b="b"/>
            <a:pathLst>
              <a:path w="3111160" h="3111160">
                <a:moveTo>
                  <a:pt x="1555580" y="0"/>
                </a:moveTo>
                <a:cubicBezTo>
                  <a:pt x="2414703" y="0"/>
                  <a:pt x="3111160" y="696457"/>
                  <a:pt x="3111160" y="1555580"/>
                </a:cubicBezTo>
                <a:cubicBezTo>
                  <a:pt x="3111160" y="2414703"/>
                  <a:pt x="2414703" y="3111160"/>
                  <a:pt x="1555580" y="3111160"/>
                </a:cubicBezTo>
                <a:cubicBezTo>
                  <a:pt x="696457" y="3111160"/>
                  <a:pt x="0" y="2414703"/>
                  <a:pt x="0" y="1555580"/>
                </a:cubicBezTo>
                <a:cubicBezTo>
                  <a:pt x="0" y="696457"/>
                  <a:pt x="696457" y="0"/>
                  <a:pt x="1555580" y="0"/>
                </a:cubicBezTo>
                <a:close/>
              </a:path>
            </a:pathLst>
          </a:custGeom>
          <a:noFill/>
          <a:extLst>
            <a:ext uri="{909E8E84-426E-40DD-AFC4-6F175D3DCCD1}">
              <a14:hiddenFill xmlns:a14="http://schemas.microsoft.com/office/drawing/2010/main">
                <a:solidFill>
                  <a:srgbClr val="FFFFFF"/>
                </a:solidFill>
              </a14:hiddenFill>
            </a:ext>
          </a:extLst>
        </p:spPr>
      </p:pic>
      <p:pic>
        <p:nvPicPr>
          <p:cNvPr id="4108" name="Picture 12" descr="Machine learning - Free electronics icons">
            <a:extLst>
              <a:ext uri="{FF2B5EF4-FFF2-40B4-BE49-F238E27FC236}">
                <a16:creationId xmlns:a16="http://schemas.microsoft.com/office/drawing/2014/main" id="{8906A88D-D7A2-4EBE-FC83-641CB26F627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79800" y="554419"/>
            <a:ext cx="1992809" cy="19928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6530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32A958-5151-1F8B-15F0-CC99C902CC79}"/>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031C2B-D462-0DD8-1E4F-8F86A1090D7F}"/>
              </a:ext>
            </a:extLst>
          </p:cNvPr>
          <p:cNvSpPr>
            <a:spLocks noGrp="1"/>
          </p:cNvSpPr>
          <p:nvPr>
            <p:ph idx="1"/>
          </p:nvPr>
        </p:nvSpPr>
        <p:spPr>
          <a:xfrm>
            <a:off x="777240" y="707571"/>
            <a:ext cx="10659110" cy="5469392"/>
          </a:xfrm>
        </p:spPr>
        <p:txBody>
          <a:bodyPr>
            <a:normAutofit/>
          </a:bodyPr>
          <a:lstStyle/>
          <a:p>
            <a:pPr marL="0" indent="0">
              <a:buNone/>
            </a:pPr>
            <a:r>
              <a:rPr lang="en-US" sz="2800" b="1" dirty="0"/>
              <a:t>What is Deep Learning?</a:t>
            </a:r>
          </a:p>
          <a:p>
            <a:pPr marL="0" indent="0">
              <a:buNone/>
            </a:pPr>
            <a:r>
              <a:rPr lang="en-US" sz="2800" dirty="0"/>
              <a:t>Deep Learning is a </a:t>
            </a:r>
            <a:r>
              <a:rPr lang="en-US" sz="2800" b="1" dirty="0">
                <a:solidFill>
                  <a:srgbClr val="C00000"/>
                </a:solidFill>
              </a:rPr>
              <a:t>branch of Machine Learning </a:t>
            </a:r>
            <a:r>
              <a:rPr lang="en-US" sz="2800" dirty="0"/>
              <a:t>that uses </a:t>
            </a:r>
            <a:r>
              <a:rPr lang="en-US" sz="2800" b="1" dirty="0"/>
              <a:t>artificial neural networks </a:t>
            </a:r>
            <a:r>
              <a:rPr lang="en-US" sz="2800" dirty="0"/>
              <a:t>with </a:t>
            </a:r>
            <a:r>
              <a:rPr lang="en-US" sz="2800" b="1" dirty="0">
                <a:solidFill>
                  <a:srgbClr val="C00000"/>
                </a:solidFill>
              </a:rPr>
              <a:t>many layers </a:t>
            </a:r>
            <a:r>
              <a:rPr lang="en-US" sz="2800" dirty="0"/>
              <a:t>(hence "deep") to learn from data and make predictions or decisions.</a:t>
            </a:r>
            <a:endParaRPr lang="en-IN" sz="2800" dirty="0"/>
          </a:p>
          <a:p>
            <a:pPr marL="0" indent="0">
              <a:buNone/>
            </a:pPr>
            <a:endParaRPr lang="en-US" sz="1800" dirty="0"/>
          </a:p>
          <a:p>
            <a:pPr marL="0" indent="0">
              <a:buNone/>
            </a:pPr>
            <a:r>
              <a:rPr lang="en-IN" sz="2800" b="1" dirty="0"/>
              <a:t>Neural Networks:</a:t>
            </a:r>
            <a:endParaRPr lang="en-US" sz="2800" dirty="0"/>
          </a:p>
          <a:p>
            <a:r>
              <a:rPr lang="en-US" sz="2800" dirty="0"/>
              <a:t>A </a:t>
            </a:r>
            <a:r>
              <a:rPr lang="en-US" sz="2800" b="1" dirty="0"/>
              <a:t>Neural Network (NN)</a:t>
            </a:r>
            <a:r>
              <a:rPr lang="en-US" sz="2800" dirty="0"/>
              <a:t> is a computational model inspired by the way the </a:t>
            </a:r>
            <a:r>
              <a:rPr lang="en-US" sz="2800" b="1" dirty="0">
                <a:solidFill>
                  <a:srgbClr val="C00000"/>
                </a:solidFill>
              </a:rPr>
              <a:t>human brain works</a:t>
            </a:r>
            <a:r>
              <a:rPr lang="en-US" sz="2800" dirty="0"/>
              <a:t>. It consists of layers of interconnected "</a:t>
            </a:r>
            <a:r>
              <a:rPr lang="en-US" sz="2800" b="1" dirty="0">
                <a:solidFill>
                  <a:srgbClr val="C00000"/>
                </a:solidFill>
              </a:rPr>
              <a:t>neurons</a:t>
            </a:r>
            <a:r>
              <a:rPr lang="en-US" sz="2800" dirty="0"/>
              <a:t>" (also called </a:t>
            </a:r>
            <a:r>
              <a:rPr lang="en-US" sz="2800" b="1" dirty="0"/>
              <a:t>nodes</a:t>
            </a:r>
            <a:r>
              <a:rPr lang="en-US" sz="2800" dirty="0"/>
              <a:t>), and it is used to </a:t>
            </a:r>
            <a:r>
              <a:rPr lang="en-US" sz="2800" b="1" dirty="0">
                <a:solidFill>
                  <a:srgbClr val="002060"/>
                </a:solidFill>
              </a:rPr>
              <a:t>recognize patterns</a:t>
            </a:r>
            <a:r>
              <a:rPr lang="en-US" sz="2800" dirty="0"/>
              <a:t>, </a:t>
            </a:r>
            <a:r>
              <a:rPr lang="en-US" sz="2800" b="1" dirty="0">
                <a:solidFill>
                  <a:srgbClr val="002060"/>
                </a:solidFill>
              </a:rPr>
              <a:t>make</a:t>
            </a:r>
            <a:r>
              <a:rPr lang="en-US" sz="2800" dirty="0"/>
              <a:t> </a:t>
            </a:r>
            <a:r>
              <a:rPr lang="en-US" sz="2800" b="1" dirty="0">
                <a:solidFill>
                  <a:srgbClr val="002060"/>
                </a:solidFill>
              </a:rPr>
              <a:t>decisions</a:t>
            </a:r>
            <a:r>
              <a:rPr lang="en-US" sz="2800" dirty="0"/>
              <a:t>, and </a:t>
            </a:r>
            <a:r>
              <a:rPr lang="en-US" sz="2800" b="1" dirty="0">
                <a:solidFill>
                  <a:srgbClr val="002060"/>
                </a:solidFill>
              </a:rPr>
              <a:t>learn</a:t>
            </a:r>
            <a:r>
              <a:rPr lang="en-US" sz="2800" dirty="0"/>
              <a:t> </a:t>
            </a:r>
            <a:r>
              <a:rPr lang="en-US" sz="2800" b="1" dirty="0">
                <a:solidFill>
                  <a:srgbClr val="002060"/>
                </a:solidFill>
              </a:rPr>
              <a:t>from</a:t>
            </a:r>
            <a:r>
              <a:rPr lang="en-US" sz="2800" dirty="0"/>
              <a:t> </a:t>
            </a:r>
            <a:r>
              <a:rPr lang="en-US" sz="2800" b="1" dirty="0">
                <a:solidFill>
                  <a:srgbClr val="002060"/>
                </a:solidFill>
              </a:rPr>
              <a:t>data</a:t>
            </a:r>
            <a:r>
              <a:rPr lang="en-US" sz="2800" dirty="0"/>
              <a:t>.</a:t>
            </a:r>
          </a:p>
          <a:p>
            <a:r>
              <a:rPr lang="en-US" sz="2800" dirty="0"/>
              <a:t>Neural networks are the </a:t>
            </a:r>
            <a:r>
              <a:rPr lang="en-US" sz="2800" b="1" dirty="0">
                <a:solidFill>
                  <a:srgbClr val="C00000"/>
                </a:solidFill>
              </a:rPr>
              <a:t>foundation of </a:t>
            </a:r>
            <a:r>
              <a:rPr lang="en-US" sz="2800" b="1" dirty="0"/>
              <a:t>Deep Learning</a:t>
            </a:r>
            <a:r>
              <a:rPr lang="en-US" sz="2800" dirty="0"/>
              <a:t>, a subset of Machine Learning.</a:t>
            </a:r>
          </a:p>
          <a:p>
            <a:pPr marL="0" indent="0">
              <a:buNone/>
            </a:pPr>
            <a:endParaRPr lang="en-IN" sz="1200" b="1" dirty="0"/>
          </a:p>
        </p:txBody>
      </p:sp>
    </p:spTree>
    <p:extLst>
      <p:ext uri="{BB962C8B-B14F-4D97-AF65-F5344CB8AC3E}">
        <p14:creationId xmlns:p14="http://schemas.microsoft.com/office/powerpoint/2010/main" val="594504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3773BD-E472-A44D-F7D5-62114F33F22D}"/>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6F501116-4F2A-3D0D-6DF1-85DD8C9B28E5}"/>
              </a:ext>
            </a:extLst>
          </p:cNvPr>
          <p:cNvSpPr txBox="1"/>
          <p:nvPr/>
        </p:nvSpPr>
        <p:spPr>
          <a:xfrm>
            <a:off x="812033" y="876645"/>
            <a:ext cx="10567933" cy="4216539"/>
          </a:xfrm>
          <a:prstGeom prst="rect">
            <a:avLst/>
          </a:prstGeom>
          <a:noFill/>
        </p:spPr>
        <p:txBody>
          <a:bodyPr wrap="square" rtlCol="0">
            <a:spAutoFit/>
          </a:bodyPr>
          <a:lstStyle/>
          <a:p>
            <a:r>
              <a:rPr lang="en-US" sz="2800" b="1" dirty="0"/>
              <a:t>Why ANN:</a:t>
            </a:r>
          </a:p>
          <a:p>
            <a:r>
              <a:rPr lang="en-US" sz="2000" dirty="0"/>
              <a:t>	</a:t>
            </a:r>
            <a:r>
              <a:rPr lang="en-US" sz="2400" dirty="0"/>
              <a:t>Machine learning, as we have seen, </a:t>
            </a:r>
            <a:r>
              <a:rPr lang="en-US" sz="2400" b="1" dirty="0">
                <a:solidFill>
                  <a:srgbClr val="C00000"/>
                </a:solidFill>
              </a:rPr>
              <a:t>mimics the human form of learning</a:t>
            </a:r>
            <a:r>
              <a:rPr lang="en-US" sz="2400" dirty="0"/>
              <a:t>. On the other hand, human learning, or for that matter every action of a human being, is </a:t>
            </a:r>
            <a:r>
              <a:rPr lang="en-US" sz="2400" b="1" dirty="0">
                <a:solidFill>
                  <a:srgbClr val="C00000"/>
                </a:solidFill>
              </a:rPr>
              <a:t>controlled by the nervous system</a:t>
            </a:r>
            <a:r>
              <a:rPr lang="en-US" sz="2400" dirty="0"/>
              <a:t>. </a:t>
            </a:r>
          </a:p>
          <a:p>
            <a:r>
              <a:rPr lang="en-US" sz="2400" dirty="0"/>
              <a:t>	In </a:t>
            </a:r>
            <a:r>
              <a:rPr lang="en-US" sz="2400" b="1" dirty="0">
                <a:solidFill>
                  <a:srgbClr val="C00000"/>
                </a:solidFill>
              </a:rPr>
              <a:t>any human being</a:t>
            </a:r>
            <a:r>
              <a:rPr lang="en-US" sz="2400" dirty="0"/>
              <a:t>, the </a:t>
            </a:r>
            <a:r>
              <a:rPr lang="en-US" sz="2400" b="1" dirty="0">
                <a:solidFill>
                  <a:schemeClr val="accent6">
                    <a:lumMod val="60000"/>
                    <a:lumOff val="40000"/>
                  </a:schemeClr>
                </a:solidFill>
              </a:rPr>
              <a:t>nervous system coordinates the different actions</a:t>
            </a:r>
            <a:r>
              <a:rPr lang="en-US" sz="2400" dirty="0"/>
              <a:t> </a:t>
            </a:r>
            <a:r>
              <a:rPr lang="en-US" sz="2400" b="1" dirty="0">
                <a:solidFill>
                  <a:srgbClr val="C00000"/>
                </a:solidFill>
              </a:rPr>
              <a:t>by transmitting signals</a:t>
            </a:r>
            <a:r>
              <a:rPr lang="en-US" sz="2400" b="1" dirty="0"/>
              <a:t> </a:t>
            </a:r>
            <a:r>
              <a:rPr lang="en-US" sz="2400" dirty="0"/>
              <a:t>to and from different parts of the body. </a:t>
            </a:r>
          </a:p>
          <a:p>
            <a:r>
              <a:rPr lang="en-US" sz="2400" dirty="0"/>
              <a:t>	</a:t>
            </a:r>
            <a:r>
              <a:rPr lang="en-US" sz="2400" b="1" dirty="0">
                <a:solidFill>
                  <a:schemeClr val="accent5">
                    <a:lumMod val="75000"/>
                  </a:schemeClr>
                </a:solidFill>
              </a:rPr>
              <a:t>The nervous system is constituted of </a:t>
            </a:r>
            <a:r>
              <a:rPr lang="en-US" sz="2400" dirty="0"/>
              <a:t>a special type of cell, called </a:t>
            </a:r>
            <a:r>
              <a:rPr lang="en-US" sz="2400" b="1" dirty="0">
                <a:solidFill>
                  <a:srgbClr val="C00000"/>
                </a:solidFill>
              </a:rPr>
              <a:t>neuron</a:t>
            </a:r>
            <a:r>
              <a:rPr lang="en-US" sz="2400" dirty="0"/>
              <a:t> or </a:t>
            </a:r>
            <a:r>
              <a:rPr lang="en-US" sz="2400" b="1" dirty="0">
                <a:solidFill>
                  <a:srgbClr val="C00000"/>
                </a:solidFill>
              </a:rPr>
              <a:t>nerve</a:t>
            </a:r>
            <a:r>
              <a:rPr lang="en-US" sz="2400" dirty="0"/>
              <a:t> </a:t>
            </a:r>
            <a:r>
              <a:rPr lang="en-US" sz="2400" b="1" dirty="0">
                <a:solidFill>
                  <a:srgbClr val="C00000"/>
                </a:solidFill>
              </a:rPr>
              <a:t>cell</a:t>
            </a:r>
            <a:r>
              <a:rPr lang="en-US" sz="2400" dirty="0"/>
              <a:t>, which has special structures allowing it to </a:t>
            </a:r>
            <a:r>
              <a:rPr lang="en-US" sz="2400" b="1" dirty="0"/>
              <a:t>receive</a:t>
            </a:r>
            <a:r>
              <a:rPr lang="en-US" sz="2400" dirty="0"/>
              <a:t> or </a:t>
            </a:r>
            <a:r>
              <a:rPr lang="en-US" sz="2400" b="1" dirty="0"/>
              <a:t>send</a:t>
            </a:r>
            <a:r>
              <a:rPr lang="en-US" sz="2400" dirty="0"/>
              <a:t> </a:t>
            </a:r>
            <a:r>
              <a:rPr lang="en-US" sz="2400" b="1" dirty="0"/>
              <a:t>signals</a:t>
            </a:r>
            <a:r>
              <a:rPr lang="en-US" sz="2400" dirty="0"/>
              <a:t> to other neurons. Neurons connect with each other to transmit signals to or receive signals from other neurons. This structure essentially forms </a:t>
            </a:r>
            <a:r>
              <a:rPr lang="en-US" sz="2400" b="1" dirty="0"/>
              <a:t>a network of neurons or a Neural Network.</a:t>
            </a:r>
          </a:p>
        </p:txBody>
      </p:sp>
    </p:spTree>
    <p:extLst>
      <p:ext uri="{BB962C8B-B14F-4D97-AF65-F5344CB8AC3E}">
        <p14:creationId xmlns:p14="http://schemas.microsoft.com/office/powerpoint/2010/main" val="3483828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BF50A6-0F47-4121-FB05-70B607146E9A}"/>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E2ADE6EE-CF2D-73AE-CAA7-AF70D53541F0}"/>
              </a:ext>
            </a:extLst>
          </p:cNvPr>
          <p:cNvSpPr txBox="1"/>
          <p:nvPr/>
        </p:nvSpPr>
        <p:spPr>
          <a:xfrm>
            <a:off x="530914" y="380999"/>
            <a:ext cx="11452363" cy="1877437"/>
          </a:xfrm>
          <a:prstGeom prst="rect">
            <a:avLst/>
          </a:prstGeom>
          <a:noFill/>
        </p:spPr>
        <p:txBody>
          <a:bodyPr wrap="square">
            <a:spAutoFit/>
          </a:bodyPr>
          <a:lstStyle/>
          <a:p>
            <a:r>
              <a:rPr lang="en-US" sz="2400" b="1" dirty="0">
                <a:solidFill>
                  <a:srgbClr val="002060"/>
                </a:solidFill>
              </a:rPr>
              <a:t>THE BIOLOGICAL NEURON : </a:t>
            </a:r>
            <a:r>
              <a:rPr lang="en-US" sz="2400" dirty="0"/>
              <a:t>The human nervous system is divided into two main parts:</a:t>
            </a:r>
          </a:p>
          <a:p>
            <a:pPr marL="342900" indent="-342900">
              <a:buAutoNum type="arabicPeriod"/>
            </a:pPr>
            <a:r>
              <a:rPr lang="en-US" sz="2400" dirty="0"/>
              <a:t>The </a:t>
            </a:r>
            <a:r>
              <a:rPr lang="en-US" sz="2400" b="1" dirty="0"/>
              <a:t>Central Nervous System (CNS): </a:t>
            </a:r>
            <a:r>
              <a:rPr lang="en-US" sz="2400" dirty="0"/>
              <a:t>which includes the </a:t>
            </a:r>
            <a:r>
              <a:rPr lang="en-US" sz="2400" b="1" dirty="0">
                <a:solidFill>
                  <a:srgbClr val="C00000"/>
                </a:solidFill>
              </a:rPr>
              <a:t>brain</a:t>
            </a:r>
            <a:r>
              <a:rPr lang="en-US" sz="2400" dirty="0"/>
              <a:t> and </a:t>
            </a:r>
            <a:r>
              <a:rPr lang="en-US" sz="2400" b="1" dirty="0">
                <a:solidFill>
                  <a:srgbClr val="C00000"/>
                </a:solidFill>
              </a:rPr>
              <a:t>spinal</a:t>
            </a:r>
            <a:r>
              <a:rPr lang="en-US" sz="2400" dirty="0"/>
              <a:t> </a:t>
            </a:r>
            <a:r>
              <a:rPr lang="en-US" sz="2400" b="1" dirty="0">
                <a:solidFill>
                  <a:srgbClr val="C00000"/>
                </a:solidFill>
              </a:rPr>
              <a:t>cord</a:t>
            </a:r>
            <a:r>
              <a:rPr lang="en-US" sz="2400" dirty="0"/>
              <a:t>.</a:t>
            </a:r>
          </a:p>
          <a:p>
            <a:pPr marL="342900" indent="-342900">
              <a:buAutoNum type="arabicPeriod"/>
            </a:pPr>
            <a:r>
              <a:rPr lang="en-US" sz="2400" dirty="0"/>
              <a:t>The </a:t>
            </a:r>
            <a:r>
              <a:rPr lang="en-US" sz="2400" b="1" dirty="0"/>
              <a:t>Peripheral Nervous System:</a:t>
            </a:r>
            <a:r>
              <a:rPr lang="en-US" sz="2400" dirty="0"/>
              <a:t> which includes nerves and ganglia (clusters of nerve cells) outside the brain and spinal cord.</a:t>
            </a:r>
          </a:p>
          <a:p>
            <a:endParaRPr lang="en-US" sz="2000" b="1" dirty="0"/>
          </a:p>
        </p:txBody>
      </p:sp>
      <p:grpSp>
        <p:nvGrpSpPr>
          <p:cNvPr id="3" name="Group 2">
            <a:extLst>
              <a:ext uri="{FF2B5EF4-FFF2-40B4-BE49-F238E27FC236}">
                <a16:creationId xmlns:a16="http://schemas.microsoft.com/office/drawing/2014/main" id="{51D58B77-314C-268C-DBCD-0CFEEAE24694}"/>
              </a:ext>
            </a:extLst>
          </p:cNvPr>
          <p:cNvGrpSpPr/>
          <p:nvPr/>
        </p:nvGrpSpPr>
        <p:grpSpPr>
          <a:xfrm>
            <a:off x="990600" y="2013857"/>
            <a:ext cx="10258838" cy="4463144"/>
            <a:chOff x="454714" y="2064389"/>
            <a:chExt cx="10644810" cy="4701209"/>
          </a:xfrm>
        </p:grpSpPr>
        <p:pic>
          <p:nvPicPr>
            <p:cNvPr id="2050" name="Picture 2">
              <a:extLst>
                <a:ext uri="{FF2B5EF4-FFF2-40B4-BE49-F238E27FC236}">
                  <a16:creationId xmlns:a16="http://schemas.microsoft.com/office/drawing/2014/main" id="{CDFF0C9E-4E55-3F5A-6641-4363B92084F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173" t="19564" r="5516" b="11885"/>
            <a:stretch/>
          </p:blipFill>
          <p:spPr bwMode="auto">
            <a:xfrm>
              <a:off x="454714" y="2064389"/>
              <a:ext cx="10644810" cy="470120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D0A7BDB-2748-0826-E174-0236EC414A6F}"/>
                </a:ext>
              </a:extLst>
            </p:cNvPr>
            <p:cNvSpPr txBox="1"/>
            <p:nvPr/>
          </p:nvSpPr>
          <p:spPr>
            <a:xfrm>
              <a:off x="6110917" y="2174651"/>
              <a:ext cx="4514014" cy="534016"/>
            </a:xfrm>
            <a:prstGeom prst="rect">
              <a:avLst/>
            </a:prstGeom>
            <a:noFill/>
          </p:spPr>
          <p:txBody>
            <a:bodyPr wrap="square" rtlCol="0">
              <a:spAutoFit/>
            </a:bodyPr>
            <a:lstStyle/>
            <a:p>
              <a:r>
                <a:rPr lang="en-US" sz="2400" b="1" dirty="0">
                  <a:solidFill>
                    <a:srgbClr val="C00000"/>
                  </a:solidFill>
                  <a:latin typeface="Algerian" panose="04020705040A02060702" pitchFamily="82" charset="0"/>
                </a:rPr>
                <a:t>Structure of a 1 Neuron</a:t>
              </a:r>
            </a:p>
          </p:txBody>
        </p:sp>
      </p:grpSp>
    </p:spTree>
    <p:extLst>
      <p:ext uri="{BB962C8B-B14F-4D97-AF65-F5344CB8AC3E}">
        <p14:creationId xmlns:p14="http://schemas.microsoft.com/office/powerpoint/2010/main" val="3235625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00E23F-7B0D-2FC9-C862-2B7FA0A99203}"/>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4CF04876-67F9-7B3A-8F10-50B0572E693D}"/>
              </a:ext>
            </a:extLst>
          </p:cNvPr>
          <p:cNvSpPr txBox="1"/>
          <p:nvPr/>
        </p:nvSpPr>
        <p:spPr>
          <a:xfrm>
            <a:off x="564044" y="1524864"/>
            <a:ext cx="11323155" cy="2369880"/>
          </a:xfrm>
          <a:prstGeom prst="rect">
            <a:avLst/>
          </a:prstGeom>
          <a:noFill/>
        </p:spPr>
        <p:txBody>
          <a:bodyPr wrap="square">
            <a:spAutoFit/>
          </a:bodyPr>
          <a:lstStyle/>
          <a:p>
            <a:r>
              <a:rPr lang="en-US" sz="2800" b="1" dirty="0"/>
              <a:t>Why Understand Biological Neural Networks?</a:t>
            </a:r>
            <a:endParaRPr lang="en-US" sz="2400" dirty="0"/>
          </a:p>
          <a:p>
            <a:r>
              <a:rPr lang="en-US" sz="2400" dirty="0"/>
              <a:t>	</a:t>
            </a:r>
            <a:r>
              <a:rPr lang="en-US" sz="2400" b="1" dirty="0">
                <a:solidFill>
                  <a:srgbClr val="C00000"/>
                </a:solidFill>
              </a:rPr>
              <a:t>For creating mathematical models </a:t>
            </a:r>
            <a:r>
              <a:rPr lang="en-US" sz="2400" dirty="0"/>
              <a:t>for </a:t>
            </a:r>
            <a:r>
              <a:rPr lang="en-US" sz="2400" b="1" dirty="0">
                <a:solidFill>
                  <a:schemeClr val="accent1">
                    <a:lumMod val="75000"/>
                  </a:schemeClr>
                </a:solidFill>
              </a:rPr>
              <a:t>artificial neural networks</a:t>
            </a:r>
            <a:r>
              <a:rPr lang="en-US" sz="2400" dirty="0"/>
              <a:t>, </a:t>
            </a:r>
            <a:r>
              <a:rPr lang="en-US" sz="2400" b="1" dirty="0"/>
              <a:t>theoretical analysis of biological neural networks</a:t>
            </a:r>
            <a:r>
              <a:rPr lang="en-US" sz="2400" dirty="0"/>
              <a:t> is essential as </a:t>
            </a:r>
            <a:r>
              <a:rPr lang="en-US" sz="2400" b="1" dirty="0">
                <a:solidFill>
                  <a:srgbClr val="C00000"/>
                </a:solidFill>
              </a:rPr>
              <a:t>they have a very close relationship</a:t>
            </a:r>
            <a:r>
              <a:rPr lang="en-US" sz="2400" dirty="0"/>
              <a:t>. 	And this understanding of the </a:t>
            </a:r>
            <a:r>
              <a:rPr lang="en-US" sz="2400" b="1" dirty="0"/>
              <a:t>brain’s neural networks </a:t>
            </a:r>
            <a:r>
              <a:rPr lang="en-US" sz="2400" dirty="0"/>
              <a:t>has opened horizons for the development of artificial neural network systems and adaptive systems designed to learn and adapt to the situations and inputs.</a:t>
            </a:r>
          </a:p>
        </p:txBody>
      </p:sp>
    </p:spTree>
    <p:extLst>
      <p:ext uri="{BB962C8B-B14F-4D97-AF65-F5344CB8AC3E}">
        <p14:creationId xmlns:p14="http://schemas.microsoft.com/office/powerpoint/2010/main" val="2682781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BCD8D4-66D6-C4FC-D52B-D9E60F202A62}"/>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8F1A5FFE-F701-0017-AE06-456932903012}"/>
              </a:ext>
            </a:extLst>
          </p:cNvPr>
          <p:cNvSpPr txBox="1"/>
          <p:nvPr/>
        </p:nvSpPr>
        <p:spPr>
          <a:xfrm>
            <a:off x="566682" y="495657"/>
            <a:ext cx="10648714" cy="6309420"/>
          </a:xfrm>
          <a:prstGeom prst="rect">
            <a:avLst/>
          </a:prstGeom>
          <a:noFill/>
        </p:spPr>
        <p:txBody>
          <a:bodyPr wrap="square">
            <a:spAutoFit/>
          </a:bodyPr>
          <a:lstStyle/>
          <a:p>
            <a:r>
              <a:rPr lang="en-US" sz="2400" b="1" dirty="0">
                <a:solidFill>
                  <a:srgbClr val="002060"/>
                </a:solidFill>
              </a:rPr>
              <a:t>Artificial Neuron </a:t>
            </a:r>
            <a:r>
              <a:rPr lang="en-US" sz="2400" dirty="0">
                <a:solidFill>
                  <a:srgbClr val="002060"/>
                </a:solidFill>
              </a:rPr>
              <a:t>or</a:t>
            </a:r>
            <a:r>
              <a:rPr lang="en-US" sz="2400" b="1" dirty="0">
                <a:solidFill>
                  <a:srgbClr val="002060"/>
                </a:solidFill>
              </a:rPr>
              <a:t> P</a:t>
            </a:r>
            <a:r>
              <a:rPr lang="en-US" sz="2400" b="1" i="0" dirty="0">
                <a:solidFill>
                  <a:srgbClr val="002060"/>
                </a:solidFill>
                <a:effectLst/>
                <a:latin typeface="Söhne"/>
              </a:rPr>
              <a:t>erceptron</a:t>
            </a:r>
            <a:r>
              <a:rPr lang="en-US" sz="2400" b="0" i="0" dirty="0">
                <a:solidFill>
                  <a:srgbClr val="002060"/>
                </a:solidFill>
                <a:effectLst/>
                <a:latin typeface="Söhne"/>
              </a:rPr>
              <a:t> </a:t>
            </a:r>
            <a:r>
              <a:rPr lang="en-US" sz="2400" b="1" dirty="0">
                <a:solidFill>
                  <a:srgbClr val="002060"/>
                </a:solidFill>
              </a:rPr>
              <a:t>:</a:t>
            </a:r>
          </a:p>
          <a:p>
            <a:r>
              <a:rPr lang="en-US" b="0" i="0" dirty="0">
                <a:solidFill>
                  <a:srgbClr val="0D0D0D"/>
                </a:solidFill>
                <a:effectLst/>
                <a:latin typeface="Söhne"/>
              </a:rPr>
              <a:t>	</a:t>
            </a:r>
            <a:r>
              <a:rPr lang="en-US" sz="2400" b="0" i="0" dirty="0">
                <a:solidFill>
                  <a:srgbClr val="0D0D0D"/>
                </a:solidFill>
                <a:effectLst/>
                <a:latin typeface="Söhne"/>
              </a:rPr>
              <a:t>An artificial neuron, often referred to as a </a:t>
            </a:r>
            <a:r>
              <a:rPr lang="en-US" sz="2400" b="1" i="0" dirty="0">
                <a:solidFill>
                  <a:srgbClr val="0D0D0D"/>
                </a:solidFill>
                <a:effectLst/>
                <a:latin typeface="Söhne"/>
              </a:rPr>
              <a:t>perceptron</a:t>
            </a:r>
            <a:r>
              <a:rPr lang="en-US" sz="2400" b="0" i="0" dirty="0">
                <a:solidFill>
                  <a:srgbClr val="0D0D0D"/>
                </a:solidFill>
                <a:effectLst/>
                <a:latin typeface="Söhne"/>
              </a:rPr>
              <a:t>, is a </a:t>
            </a:r>
            <a:r>
              <a:rPr lang="en-US" sz="2400" b="1" i="0" dirty="0">
                <a:solidFill>
                  <a:srgbClr val="C00000"/>
                </a:solidFill>
                <a:effectLst/>
                <a:latin typeface="Söhne"/>
              </a:rPr>
              <a:t>fundamental building block of </a:t>
            </a:r>
            <a:r>
              <a:rPr lang="en-US" sz="2400" b="1" i="0" dirty="0">
                <a:solidFill>
                  <a:srgbClr val="0D0D0D"/>
                </a:solidFill>
                <a:effectLst/>
                <a:latin typeface="Söhne"/>
              </a:rPr>
              <a:t>artificial neural networks (ANNs). </a:t>
            </a:r>
            <a:r>
              <a:rPr lang="en-US" sz="2400" b="1" i="0" dirty="0">
                <a:solidFill>
                  <a:schemeClr val="accent1">
                    <a:lumMod val="75000"/>
                  </a:schemeClr>
                </a:solidFill>
                <a:effectLst/>
                <a:latin typeface="Söhne"/>
              </a:rPr>
              <a:t>Modeled after biological neurons in the human brain</a:t>
            </a:r>
            <a:r>
              <a:rPr lang="en-US" sz="2400" b="0" i="0" dirty="0">
                <a:solidFill>
                  <a:srgbClr val="0D0D0D"/>
                </a:solidFill>
                <a:effectLst/>
                <a:latin typeface="Söhne"/>
              </a:rPr>
              <a:t>, artificial neurons are </a:t>
            </a:r>
            <a:r>
              <a:rPr lang="en-US" sz="2400" b="1" i="0" dirty="0">
                <a:solidFill>
                  <a:srgbClr val="C00000"/>
                </a:solidFill>
                <a:effectLst/>
                <a:latin typeface="Söhne"/>
              </a:rPr>
              <a:t>mathematical entities </a:t>
            </a:r>
            <a:r>
              <a:rPr lang="en-US" sz="2400" b="0" i="0" dirty="0">
                <a:solidFill>
                  <a:srgbClr val="0D0D0D"/>
                </a:solidFill>
                <a:effectLst/>
                <a:latin typeface="Söhne"/>
              </a:rPr>
              <a:t>designed to process and transmit information.</a:t>
            </a:r>
          </a:p>
          <a:p>
            <a:r>
              <a:rPr lang="en-US" sz="2400" dirty="0">
                <a:solidFill>
                  <a:srgbClr val="0D0D0D"/>
                </a:solidFill>
                <a:latin typeface="Söhne"/>
              </a:rPr>
              <a:t>	</a:t>
            </a:r>
            <a:r>
              <a:rPr lang="en-US" sz="2400" dirty="0"/>
              <a:t> </a:t>
            </a:r>
            <a:r>
              <a:rPr lang="en-US" sz="2400" b="1" dirty="0"/>
              <a:t>The </a:t>
            </a:r>
            <a:r>
              <a:rPr lang="en-US" sz="2400" b="1" dirty="0">
                <a:solidFill>
                  <a:srgbClr val="FFC000"/>
                </a:solidFill>
              </a:rPr>
              <a:t>biological neural network </a:t>
            </a:r>
            <a:r>
              <a:rPr lang="en-US" sz="2400" b="1" dirty="0"/>
              <a:t>has been </a:t>
            </a:r>
            <a:r>
              <a:rPr lang="en-US" sz="2400" b="1" dirty="0">
                <a:solidFill>
                  <a:srgbClr val="C00000"/>
                </a:solidFill>
              </a:rPr>
              <a:t>modelled in the form of </a:t>
            </a:r>
            <a:r>
              <a:rPr lang="en-US" sz="2400" b="1" dirty="0">
                <a:solidFill>
                  <a:srgbClr val="00B050"/>
                </a:solidFill>
              </a:rPr>
              <a:t>ANN</a:t>
            </a:r>
            <a:r>
              <a:rPr lang="en-US" sz="2400" b="1" dirty="0"/>
              <a:t> with </a:t>
            </a:r>
            <a:r>
              <a:rPr lang="en-US" sz="2400" b="1" dirty="0">
                <a:solidFill>
                  <a:srgbClr val="0070C0"/>
                </a:solidFill>
              </a:rPr>
              <a:t>artificial neurons </a:t>
            </a:r>
            <a:r>
              <a:rPr lang="en-US" sz="2400" b="1" dirty="0">
                <a:solidFill>
                  <a:srgbClr val="C00000"/>
                </a:solidFill>
              </a:rPr>
              <a:t>simulating the function of biological neurons.</a:t>
            </a:r>
          </a:p>
          <a:p>
            <a:endParaRPr lang="en-US" b="1" dirty="0"/>
          </a:p>
          <a:p>
            <a:r>
              <a:rPr lang="en-US" sz="2400" b="1" dirty="0">
                <a:solidFill>
                  <a:srgbClr val="002060"/>
                </a:solidFill>
                <a:latin typeface="Söhne"/>
              </a:rPr>
              <a:t>A</a:t>
            </a:r>
            <a:r>
              <a:rPr lang="en-US" sz="2400" b="1" i="0" dirty="0">
                <a:solidFill>
                  <a:srgbClr val="002060"/>
                </a:solidFill>
                <a:effectLst/>
                <a:latin typeface="Söhne"/>
              </a:rPr>
              <a:t>rtificial Neural Network (ANN):</a:t>
            </a:r>
            <a:br>
              <a:rPr lang="en-US" dirty="0"/>
            </a:br>
            <a:r>
              <a:rPr lang="en-US" dirty="0"/>
              <a:t>	</a:t>
            </a:r>
            <a:r>
              <a:rPr lang="en-US" sz="2000" b="1" i="0" dirty="0">
                <a:solidFill>
                  <a:srgbClr val="0D0D0D"/>
                </a:solidFill>
                <a:effectLst/>
                <a:latin typeface="Söhne"/>
              </a:rPr>
              <a:t>An artificial neural network (ANN</a:t>
            </a:r>
            <a:r>
              <a:rPr lang="en-US" sz="2000" b="0" i="0" dirty="0">
                <a:solidFill>
                  <a:srgbClr val="0D0D0D"/>
                </a:solidFill>
                <a:effectLst/>
                <a:latin typeface="Söhne"/>
              </a:rPr>
              <a:t>), often simply referred to as a </a:t>
            </a:r>
            <a:r>
              <a:rPr lang="en-US" sz="2000" b="1" i="0" dirty="0">
                <a:solidFill>
                  <a:srgbClr val="0D0D0D"/>
                </a:solidFill>
                <a:effectLst/>
                <a:latin typeface="Söhne"/>
              </a:rPr>
              <a:t>neural network</a:t>
            </a:r>
            <a:r>
              <a:rPr lang="en-US" sz="2000" b="0" i="0" dirty="0">
                <a:solidFill>
                  <a:srgbClr val="0D0D0D"/>
                </a:solidFill>
                <a:effectLst/>
                <a:latin typeface="Söhne"/>
              </a:rPr>
              <a:t>, is a </a:t>
            </a:r>
            <a:r>
              <a:rPr lang="en-US" sz="2000" b="1" i="0" dirty="0">
                <a:solidFill>
                  <a:srgbClr val="C00000"/>
                </a:solidFill>
                <a:effectLst/>
                <a:latin typeface="Söhne"/>
              </a:rPr>
              <a:t>computational model inspired by the structure and function of biological neural networks in the human brain. </a:t>
            </a:r>
            <a:r>
              <a:rPr lang="en-US" sz="2000" b="0" i="0" dirty="0">
                <a:solidFill>
                  <a:srgbClr val="0D0D0D"/>
                </a:solidFill>
                <a:effectLst/>
                <a:latin typeface="Söhne"/>
              </a:rPr>
              <a:t>It consists of </a:t>
            </a:r>
            <a:r>
              <a:rPr lang="en-US" sz="2000" b="1" i="0" dirty="0">
                <a:solidFill>
                  <a:schemeClr val="accent2">
                    <a:lumMod val="75000"/>
                  </a:schemeClr>
                </a:solidFill>
                <a:effectLst/>
                <a:latin typeface="Söhne"/>
              </a:rPr>
              <a:t>interconnected nodes</a:t>
            </a:r>
            <a:r>
              <a:rPr lang="en-US" sz="2000" b="0" i="0" dirty="0">
                <a:solidFill>
                  <a:srgbClr val="0D0D0D"/>
                </a:solidFill>
                <a:effectLst/>
                <a:latin typeface="Söhne"/>
              </a:rPr>
              <a:t>, called </a:t>
            </a:r>
            <a:r>
              <a:rPr lang="en-US" sz="2000" b="1" i="0" dirty="0">
                <a:solidFill>
                  <a:schemeClr val="accent2">
                    <a:lumMod val="75000"/>
                  </a:schemeClr>
                </a:solidFill>
                <a:effectLst/>
                <a:latin typeface="Söhne"/>
              </a:rPr>
              <a:t>neurons</a:t>
            </a:r>
            <a:r>
              <a:rPr lang="en-US" sz="2000" b="0" i="0" dirty="0">
                <a:solidFill>
                  <a:srgbClr val="0D0D0D"/>
                </a:solidFill>
                <a:effectLst/>
                <a:latin typeface="Söhne"/>
              </a:rPr>
              <a:t> or units, </a:t>
            </a:r>
            <a:r>
              <a:rPr lang="en-US" sz="2000" b="1" i="0" dirty="0">
                <a:solidFill>
                  <a:schemeClr val="accent2">
                    <a:lumMod val="75000"/>
                  </a:schemeClr>
                </a:solidFill>
                <a:effectLst/>
                <a:latin typeface="Söhne"/>
              </a:rPr>
              <a:t>organized</a:t>
            </a:r>
            <a:r>
              <a:rPr lang="en-US" sz="2000" b="0" i="0" dirty="0">
                <a:solidFill>
                  <a:srgbClr val="0D0D0D"/>
                </a:solidFill>
                <a:effectLst/>
                <a:latin typeface="Söhne"/>
              </a:rPr>
              <a:t> </a:t>
            </a:r>
            <a:r>
              <a:rPr lang="en-US" sz="2000" b="1" i="0" dirty="0">
                <a:solidFill>
                  <a:schemeClr val="accent2">
                    <a:lumMod val="75000"/>
                  </a:schemeClr>
                </a:solidFill>
                <a:effectLst/>
                <a:latin typeface="Söhne"/>
              </a:rPr>
              <a:t>in layers</a:t>
            </a:r>
            <a:r>
              <a:rPr lang="en-US" sz="2000" b="0" i="0" dirty="0">
                <a:solidFill>
                  <a:srgbClr val="0D0D0D"/>
                </a:solidFill>
                <a:effectLst/>
                <a:latin typeface="Söhne"/>
              </a:rPr>
              <a:t>. </a:t>
            </a:r>
            <a:r>
              <a:rPr lang="en-US" sz="2000" b="1" i="0" dirty="0">
                <a:solidFill>
                  <a:srgbClr val="0D0D0D"/>
                </a:solidFill>
                <a:effectLst/>
                <a:latin typeface="Söhne"/>
              </a:rPr>
              <a:t>ANN processes information in a manner similar to how the human brain operates</a:t>
            </a:r>
            <a:r>
              <a:rPr lang="en-US" sz="2000" b="0" i="0" dirty="0">
                <a:solidFill>
                  <a:srgbClr val="0D0D0D"/>
                </a:solidFill>
                <a:effectLst/>
                <a:latin typeface="Söhne"/>
              </a:rPr>
              <a:t>, enabling it to learn from data and make predictions or decisions.</a:t>
            </a:r>
            <a:endParaRPr lang="en-US" sz="2000" b="1" dirty="0"/>
          </a:p>
          <a:p>
            <a:r>
              <a:rPr lang="en-US" sz="2000" b="1" dirty="0">
                <a:solidFill>
                  <a:schemeClr val="accent2">
                    <a:lumMod val="75000"/>
                  </a:schemeClr>
                </a:solidFill>
                <a:latin typeface="Söhne"/>
              </a:rPr>
              <a:t>K</a:t>
            </a:r>
            <a:r>
              <a:rPr lang="en-US" sz="2000" b="1" i="0" dirty="0">
                <a:solidFill>
                  <a:schemeClr val="accent2">
                    <a:lumMod val="75000"/>
                  </a:schemeClr>
                </a:solidFill>
                <a:effectLst/>
                <a:latin typeface="Söhne"/>
              </a:rPr>
              <a:t>ey components and concepts of an ANN:</a:t>
            </a:r>
          </a:p>
          <a:p>
            <a:pPr marL="342900" indent="-342900">
              <a:buAutoNum type="arabicPeriod"/>
            </a:pPr>
            <a:r>
              <a:rPr lang="en-US" sz="2000" b="1" i="0" dirty="0">
                <a:solidFill>
                  <a:srgbClr val="0D0D0D"/>
                </a:solidFill>
                <a:effectLst/>
                <a:latin typeface="Söhne"/>
              </a:rPr>
              <a:t>Neurons (Nodes)</a:t>
            </a:r>
            <a:endParaRPr lang="en-US" sz="2000" dirty="0">
              <a:solidFill>
                <a:srgbClr val="0D0D0D"/>
              </a:solidFill>
              <a:latin typeface="Söhne"/>
            </a:endParaRPr>
          </a:p>
          <a:p>
            <a:pPr marL="342900" indent="-342900">
              <a:buAutoNum type="arabicPeriod"/>
            </a:pPr>
            <a:r>
              <a:rPr lang="en-US" sz="2000" b="1" i="0" dirty="0">
                <a:solidFill>
                  <a:srgbClr val="0D0D0D"/>
                </a:solidFill>
                <a:effectLst/>
                <a:latin typeface="Söhne"/>
              </a:rPr>
              <a:t>Connections (Edges)</a:t>
            </a:r>
          </a:p>
          <a:p>
            <a:pPr marL="342900" indent="-342900">
              <a:buAutoNum type="arabicPeriod"/>
            </a:pPr>
            <a:r>
              <a:rPr lang="en-US" sz="2000" b="1" i="0" dirty="0">
                <a:solidFill>
                  <a:srgbClr val="0D0D0D"/>
                </a:solidFill>
                <a:effectLst/>
                <a:latin typeface="Söhne"/>
              </a:rPr>
              <a:t>Layers</a:t>
            </a:r>
            <a:endParaRPr lang="en-US" sz="2000" b="1" dirty="0"/>
          </a:p>
          <a:p>
            <a:endParaRPr lang="en-US" b="1" dirty="0"/>
          </a:p>
        </p:txBody>
      </p:sp>
    </p:spTree>
    <p:extLst>
      <p:ext uri="{BB962C8B-B14F-4D97-AF65-F5344CB8AC3E}">
        <p14:creationId xmlns:p14="http://schemas.microsoft.com/office/powerpoint/2010/main" val="41652816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EC9881C-5094-27FE-FD19-C65563BDE454}"/>
              </a:ext>
            </a:extLst>
          </p:cNvPr>
          <p:cNvSpPr txBox="1"/>
          <p:nvPr/>
        </p:nvSpPr>
        <p:spPr>
          <a:xfrm>
            <a:off x="439392" y="166568"/>
            <a:ext cx="11313215" cy="6524863"/>
          </a:xfrm>
          <a:prstGeom prst="rect">
            <a:avLst/>
          </a:prstGeom>
          <a:noFill/>
        </p:spPr>
        <p:txBody>
          <a:bodyPr wrap="square">
            <a:spAutoFit/>
          </a:bodyPr>
          <a:lstStyle/>
          <a:p>
            <a:r>
              <a:rPr lang="en-US" sz="2400" b="1" dirty="0">
                <a:solidFill>
                  <a:srgbClr val="C00000"/>
                </a:solidFill>
              </a:rPr>
              <a:t>Artificial Neural Networks: ANN</a:t>
            </a:r>
          </a:p>
          <a:p>
            <a:r>
              <a:rPr lang="en-US" sz="2400" dirty="0"/>
              <a:t>The human brain works like a </a:t>
            </a:r>
            <a:r>
              <a:rPr lang="en-US" sz="2400" b="1" dirty="0">
                <a:solidFill>
                  <a:srgbClr val="C00000"/>
                </a:solidFill>
              </a:rPr>
              <a:t>supercomputer</a:t>
            </a:r>
            <a:r>
              <a:rPr lang="en-US" sz="2400" dirty="0"/>
              <a:t>, allowing us to </a:t>
            </a:r>
            <a:r>
              <a:rPr lang="en-US" sz="2400" b="1" dirty="0"/>
              <a:t>make quick decisions and perform complex actions</a:t>
            </a:r>
            <a:r>
              <a:rPr lang="en-US" sz="2400" dirty="0"/>
              <a:t>. </a:t>
            </a:r>
            <a:r>
              <a:rPr lang="en-US" sz="2400" b="1" dirty="0"/>
              <a:t>For example, </a:t>
            </a:r>
            <a:r>
              <a:rPr lang="en-US" sz="2400" dirty="0"/>
              <a:t>think about a </a:t>
            </a:r>
            <a:r>
              <a:rPr lang="en-US" sz="2400" b="1" dirty="0">
                <a:solidFill>
                  <a:srgbClr val="C00000"/>
                </a:solidFill>
              </a:rPr>
              <a:t>cricket fielder </a:t>
            </a:r>
            <a:r>
              <a:rPr lang="en-US" sz="2400" dirty="0"/>
              <a:t>making a great catch. They have to calculate where the ball will land, how fast it's moving, and then decide when and where to jump to catch it. This requires a lot of </a:t>
            </a:r>
            <a:r>
              <a:rPr lang="en-US" sz="2400" b="1" dirty="0"/>
              <a:t>skill</a:t>
            </a:r>
            <a:r>
              <a:rPr lang="en-US" sz="2400" dirty="0"/>
              <a:t> and </a:t>
            </a:r>
            <a:r>
              <a:rPr lang="en-US" sz="2400" b="1" dirty="0"/>
              <a:t>quick</a:t>
            </a:r>
            <a:r>
              <a:rPr lang="en-US" sz="2400" dirty="0"/>
              <a:t> </a:t>
            </a:r>
            <a:r>
              <a:rPr lang="en-US" sz="2400" b="1" dirty="0"/>
              <a:t>thinking</a:t>
            </a:r>
            <a:r>
              <a:rPr lang="en-US" sz="2400" dirty="0"/>
              <a:t>.</a:t>
            </a:r>
          </a:p>
          <a:p>
            <a:endParaRPr lang="en-US" sz="2000" dirty="0"/>
          </a:p>
          <a:p>
            <a:r>
              <a:rPr lang="en-US" sz="2400" dirty="0"/>
              <a:t>Even simpler tasks, like </a:t>
            </a:r>
            <a:r>
              <a:rPr lang="en-US" sz="2400" b="1" dirty="0"/>
              <a:t>swimming</a:t>
            </a:r>
            <a:r>
              <a:rPr lang="en-US" sz="2400" dirty="0"/>
              <a:t> in a pool, require a lot of coordination and decision-making. Your brain has to figure out the right body movements and breathing techniques to swim effectively, especially since water is much denser than air. Despite these challenges, our brains are able to handle these tasks </a:t>
            </a:r>
            <a:r>
              <a:rPr lang="en-US" sz="2400" b="1" dirty="0">
                <a:solidFill>
                  <a:srgbClr val="C00000"/>
                </a:solidFill>
              </a:rPr>
              <a:t>because of their complex network of neurons</a:t>
            </a:r>
            <a:r>
              <a:rPr lang="en-US" sz="2400" dirty="0"/>
              <a:t>, which allow us to process information and make decisions quickly.</a:t>
            </a:r>
          </a:p>
          <a:p>
            <a:endParaRPr lang="en-US" sz="2000" dirty="0"/>
          </a:p>
          <a:p>
            <a:r>
              <a:rPr lang="en-US" sz="2400" dirty="0"/>
              <a:t>This amazing </a:t>
            </a:r>
            <a:r>
              <a:rPr lang="en-US" sz="2400" b="1" dirty="0"/>
              <a:t>ability of our brains</a:t>
            </a:r>
            <a:r>
              <a:rPr lang="en-US" sz="2400" dirty="0"/>
              <a:t> has inspired the </a:t>
            </a:r>
            <a:r>
              <a:rPr lang="en-US" sz="2400" b="1" dirty="0">
                <a:solidFill>
                  <a:srgbClr val="C00000"/>
                </a:solidFill>
              </a:rPr>
              <a:t>creation</a:t>
            </a:r>
            <a:r>
              <a:rPr lang="en-US" sz="2400" dirty="0"/>
              <a:t> of </a:t>
            </a:r>
            <a:r>
              <a:rPr lang="en-US" sz="2400" b="1" dirty="0"/>
              <a:t>Artificial Neural Networks (ANN). </a:t>
            </a:r>
            <a:r>
              <a:rPr lang="en-US" sz="2400" dirty="0"/>
              <a:t>These are like </a:t>
            </a:r>
            <a:r>
              <a:rPr lang="en-US" sz="2400" b="1" dirty="0">
                <a:solidFill>
                  <a:srgbClr val="C00000"/>
                </a:solidFill>
              </a:rPr>
              <a:t>computer models of the brain</a:t>
            </a:r>
            <a:r>
              <a:rPr lang="en-US" sz="2400" dirty="0"/>
              <a:t>, made up of </a:t>
            </a:r>
            <a:r>
              <a:rPr lang="en-US" sz="2400" b="1" dirty="0"/>
              <a:t>artificial neurons</a:t>
            </a:r>
            <a:r>
              <a:rPr lang="en-US" sz="2400" dirty="0"/>
              <a:t>. </a:t>
            </a:r>
            <a:r>
              <a:rPr lang="en-US" sz="2400" b="1" dirty="0">
                <a:solidFill>
                  <a:srgbClr val="C00000"/>
                </a:solidFill>
              </a:rPr>
              <a:t>They're designed to mimic how our brains work, </a:t>
            </a:r>
            <a:r>
              <a:rPr lang="en-US" sz="2400" dirty="0"/>
              <a:t>using </a:t>
            </a:r>
            <a:r>
              <a:rPr lang="en-US" sz="2400" b="1" dirty="0">
                <a:solidFill>
                  <a:srgbClr val="C00000"/>
                </a:solidFill>
              </a:rPr>
              <a:t>digital versions </a:t>
            </a:r>
            <a:r>
              <a:rPr lang="en-US" sz="2400" dirty="0"/>
              <a:t>of neurons to process information and make decisions. These artificial neurons are the basic building blocks of artificial neural networks.</a:t>
            </a:r>
          </a:p>
          <a:p>
            <a:endParaRPr lang="en-US" dirty="0"/>
          </a:p>
        </p:txBody>
      </p:sp>
    </p:spTree>
    <p:extLst>
      <p:ext uri="{BB962C8B-B14F-4D97-AF65-F5344CB8AC3E}">
        <p14:creationId xmlns:p14="http://schemas.microsoft.com/office/powerpoint/2010/main" val="664315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DA9DE3-862F-C78F-7801-E466CCF4733A}"/>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2794075A-58A0-298F-9FB6-910BBB3E56A1}"/>
              </a:ext>
            </a:extLst>
          </p:cNvPr>
          <p:cNvPicPr>
            <a:picLocks noChangeAspect="1"/>
          </p:cNvPicPr>
          <p:nvPr/>
        </p:nvPicPr>
        <p:blipFill rotWithShape="1">
          <a:blip r:embed="rId2">
            <a:extLst>
              <a:ext uri="{28A0092B-C50C-407E-A947-70E740481C1C}">
                <a14:useLocalDpi xmlns:a14="http://schemas.microsoft.com/office/drawing/2010/main" val="0"/>
              </a:ext>
            </a:extLst>
          </a:blip>
          <a:srcRect t="3599" b="3599"/>
          <a:stretch/>
        </p:blipFill>
        <p:spPr>
          <a:xfrm>
            <a:off x="1517817" y="2165508"/>
            <a:ext cx="8878069" cy="4412975"/>
          </a:xfrm>
          <a:prstGeom prst="rect">
            <a:avLst/>
          </a:prstGeom>
        </p:spPr>
      </p:pic>
      <p:sp>
        <p:nvSpPr>
          <p:cNvPr id="3" name="TextBox 2">
            <a:extLst>
              <a:ext uri="{FF2B5EF4-FFF2-40B4-BE49-F238E27FC236}">
                <a16:creationId xmlns:a16="http://schemas.microsoft.com/office/drawing/2014/main" id="{24475C9C-CD67-A08C-A843-2413F03B96F0}"/>
              </a:ext>
            </a:extLst>
          </p:cNvPr>
          <p:cNvSpPr txBox="1"/>
          <p:nvPr/>
        </p:nvSpPr>
        <p:spPr>
          <a:xfrm>
            <a:off x="702779" y="279517"/>
            <a:ext cx="10786442" cy="3046988"/>
          </a:xfrm>
          <a:prstGeom prst="rect">
            <a:avLst/>
          </a:prstGeom>
          <a:noFill/>
        </p:spPr>
        <p:txBody>
          <a:bodyPr wrap="square">
            <a:spAutoFit/>
          </a:bodyPr>
          <a:lstStyle/>
          <a:p>
            <a:r>
              <a:rPr lang="en-US" sz="2400" b="1" dirty="0"/>
              <a:t>NEURAL NETWORKS:</a:t>
            </a:r>
          </a:p>
          <a:p>
            <a:r>
              <a:rPr lang="en-US" sz="2400" dirty="0"/>
              <a:t>Neural Networks form the </a:t>
            </a:r>
            <a:r>
              <a:rPr lang="en-US" sz="2400" b="1" dirty="0">
                <a:solidFill>
                  <a:srgbClr val="C00000"/>
                </a:solidFill>
              </a:rPr>
              <a:t>base of Deep Learning</a:t>
            </a:r>
            <a:r>
              <a:rPr lang="en-US" sz="2400" dirty="0"/>
              <a:t>, Which is a sub-field of ML where the Algorithms are inspired by the structure of the </a:t>
            </a:r>
            <a:r>
              <a:rPr lang="en-US" sz="2400" b="1" dirty="0">
                <a:solidFill>
                  <a:srgbClr val="C00000"/>
                </a:solidFill>
              </a:rPr>
              <a:t>Human Brain</a:t>
            </a:r>
            <a:r>
              <a:rPr lang="en-US" sz="2400" dirty="0"/>
              <a:t>. </a:t>
            </a:r>
            <a:br>
              <a:rPr lang="en-US" sz="2400" dirty="0"/>
            </a:br>
            <a:r>
              <a:rPr lang="en-US" sz="2400" dirty="0"/>
              <a:t>	Neural Networks </a:t>
            </a:r>
            <a:r>
              <a:rPr lang="en-US" sz="2400" b="1" dirty="0">
                <a:solidFill>
                  <a:srgbClr val="C00000"/>
                </a:solidFill>
              </a:rPr>
              <a:t>take in data </a:t>
            </a:r>
            <a:r>
              <a:rPr lang="en-US" sz="2400" dirty="0"/>
              <a:t>and </a:t>
            </a:r>
            <a:r>
              <a:rPr lang="en-US" sz="2400" b="1" dirty="0"/>
              <a:t>train themselves </a:t>
            </a:r>
            <a:r>
              <a:rPr lang="en-US" sz="2400" dirty="0"/>
              <a:t>to </a:t>
            </a:r>
            <a:r>
              <a:rPr lang="en-US" sz="2400" b="1" dirty="0">
                <a:solidFill>
                  <a:srgbClr val="C00000"/>
                </a:solidFill>
              </a:rPr>
              <a:t>recognize  the  patterns in this data</a:t>
            </a:r>
            <a:r>
              <a:rPr lang="en-US" sz="2400" dirty="0"/>
              <a:t> and then  </a:t>
            </a:r>
            <a:r>
              <a:rPr lang="en-US" sz="2400" b="1" dirty="0">
                <a:solidFill>
                  <a:srgbClr val="C00000"/>
                </a:solidFill>
              </a:rPr>
              <a:t>predicts  the output </a:t>
            </a:r>
            <a:r>
              <a:rPr lang="en-US" sz="2400" dirty="0"/>
              <a:t>for new set of </a:t>
            </a:r>
            <a:r>
              <a:rPr lang="en-US" sz="2400" b="1" dirty="0">
                <a:solidFill>
                  <a:schemeClr val="accent6"/>
                </a:solidFill>
              </a:rPr>
              <a:t>similar data </a:t>
            </a:r>
            <a:r>
              <a:rPr lang="en-US" sz="2400" dirty="0"/>
              <a:t>or </a:t>
            </a:r>
            <a:r>
              <a:rPr lang="en-US" sz="2400" b="1" dirty="0">
                <a:solidFill>
                  <a:schemeClr val="accent6"/>
                </a:solidFill>
              </a:rPr>
              <a:t>unseen data</a:t>
            </a:r>
            <a:r>
              <a:rPr lang="en-US" sz="2400" dirty="0"/>
              <a:t>. </a:t>
            </a:r>
          </a:p>
          <a:p>
            <a:endParaRPr lang="en-US" sz="2400" dirty="0"/>
          </a:p>
          <a:p>
            <a:endParaRPr lang="en-US" sz="2400" dirty="0"/>
          </a:p>
        </p:txBody>
      </p:sp>
    </p:spTree>
    <p:extLst>
      <p:ext uri="{BB962C8B-B14F-4D97-AF65-F5344CB8AC3E}">
        <p14:creationId xmlns:p14="http://schemas.microsoft.com/office/powerpoint/2010/main" val="6285546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3F20CF-0129-8999-C9A6-64049DD5A394}"/>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AAD478-6B3B-874D-8533-6960774231D2}"/>
              </a:ext>
            </a:extLst>
          </p:cNvPr>
          <p:cNvSpPr>
            <a:spLocks noGrp="1"/>
          </p:cNvSpPr>
          <p:nvPr>
            <p:ph idx="1"/>
          </p:nvPr>
        </p:nvSpPr>
        <p:spPr>
          <a:xfrm>
            <a:off x="777240" y="576944"/>
            <a:ext cx="10659110" cy="5600020"/>
          </a:xfrm>
        </p:spPr>
        <p:txBody>
          <a:bodyPr>
            <a:normAutofit/>
          </a:bodyPr>
          <a:lstStyle/>
          <a:p>
            <a:pPr marL="0" indent="0">
              <a:buNone/>
            </a:pPr>
            <a:r>
              <a:rPr lang="en-US" sz="2800" b="1" dirty="0">
                <a:solidFill>
                  <a:srgbClr val="002060"/>
                </a:solidFill>
                <a:latin typeface="Gill Sans Nova (Headings)"/>
              </a:rPr>
              <a:t>Structure of a Neural Network:</a:t>
            </a:r>
          </a:p>
          <a:p>
            <a:pPr fontAlgn="base"/>
            <a:r>
              <a:rPr lang="en-US" sz="2400" b="1" dirty="0">
                <a:latin typeface="Gill Sans Nova (Headings)"/>
              </a:rPr>
              <a:t>Neurons</a:t>
            </a:r>
            <a:r>
              <a:rPr lang="en-US" sz="2400" dirty="0">
                <a:latin typeface="Gill Sans Nova (Headings)"/>
              </a:rPr>
              <a:t>: </a:t>
            </a:r>
            <a:r>
              <a:rPr lang="en-US" sz="2400" dirty="0"/>
              <a:t>The basic unit of a neural network. Each neuron receives inputs, processes them, and decides whether to activate (send a signal) using an </a:t>
            </a:r>
            <a:r>
              <a:rPr lang="en-US" sz="2400" b="1" dirty="0"/>
              <a:t>activation function</a:t>
            </a:r>
            <a:r>
              <a:rPr lang="en-US" sz="2400" dirty="0"/>
              <a:t>.</a:t>
            </a:r>
            <a:r>
              <a:rPr lang="en-US" sz="2400" dirty="0">
                <a:latin typeface="Gill Sans Nova (Headings)"/>
              </a:rPr>
              <a:t>.</a:t>
            </a:r>
          </a:p>
          <a:p>
            <a:pPr fontAlgn="base"/>
            <a:r>
              <a:rPr lang="en-US" sz="2400" b="1" dirty="0">
                <a:latin typeface="Gill Sans Nova (Headings)"/>
              </a:rPr>
              <a:t>Connections</a:t>
            </a:r>
            <a:r>
              <a:rPr lang="en-US" sz="2400" dirty="0">
                <a:latin typeface="Gill Sans Nova (Headings)"/>
              </a:rPr>
              <a:t>: </a:t>
            </a:r>
            <a:r>
              <a:rPr lang="en-US" sz="2400" dirty="0"/>
              <a:t>Links between neurons that transmit information. Each connection has a </a:t>
            </a:r>
            <a:r>
              <a:rPr lang="en-US" sz="2400" b="1" dirty="0"/>
              <a:t>weight</a:t>
            </a:r>
            <a:r>
              <a:rPr lang="en-US" sz="2400" dirty="0"/>
              <a:t> that controls how strongly one neuron influences another.</a:t>
            </a:r>
          </a:p>
          <a:p>
            <a:pPr fontAlgn="base"/>
            <a:r>
              <a:rPr lang="en-US" sz="2400" b="1" dirty="0">
                <a:latin typeface="Gill Sans Nova (Headings)"/>
              </a:rPr>
              <a:t>Weights and Biases</a:t>
            </a:r>
            <a:r>
              <a:rPr lang="en-US" sz="2400" dirty="0">
                <a:latin typeface="Gill Sans Nova (Headings)"/>
              </a:rPr>
              <a:t>: These parameters determine the strength and influence of connections. Weights (w): Multipliers that show the importance of each input. Bias (b): A constant added to shift the decision boundary.</a:t>
            </a:r>
          </a:p>
          <a:p>
            <a:pPr fontAlgn="base"/>
            <a:r>
              <a:rPr lang="en-US" sz="2400" b="1" dirty="0">
                <a:latin typeface="Gill Sans Nova (Headings)"/>
              </a:rPr>
              <a:t>Propagation Functions</a:t>
            </a:r>
            <a:r>
              <a:rPr lang="en-US" sz="2400" dirty="0">
                <a:latin typeface="Gill Sans Nova (Headings)"/>
              </a:rPr>
              <a:t>: Mechanisms that help process and transfer data across layers of neurons. </a:t>
            </a:r>
            <a:r>
              <a:rPr lang="en-US" sz="2400" dirty="0"/>
              <a:t>Usually involves an </a:t>
            </a:r>
            <a:r>
              <a:rPr lang="en-US" sz="2400" b="1" dirty="0"/>
              <a:t>activation function</a:t>
            </a:r>
            <a:r>
              <a:rPr lang="en-US" sz="2400" dirty="0"/>
              <a:t>.</a:t>
            </a:r>
            <a:endParaRPr lang="en-US" sz="2400" dirty="0">
              <a:latin typeface="Gill Sans Nova (Headings)"/>
            </a:endParaRPr>
          </a:p>
          <a:p>
            <a:pPr fontAlgn="base"/>
            <a:r>
              <a:rPr lang="en-US" sz="2400" b="1" dirty="0">
                <a:latin typeface="Gill Sans Nova (Headings)"/>
              </a:rPr>
              <a:t>Learning Rule</a:t>
            </a:r>
            <a:r>
              <a:rPr lang="en-US" sz="2400" dirty="0">
                <a:latin typeface="Gill Sans Nova (Headings)"/>
              </a:rPr>
              <a:t>: </a:t>
            </a:r>
            <a:r>
              <a:rPr lang="en-US" sz="2400" dirty="0"/>
              <a:t>The method by which the network </a:t>
            </a:r>
            <a:r>
              <a:rPr lang="en-US" sz="2400" b="1" dirty="0"/>
              <a:t>adjusts weights and biases</a:t>
            </a:r>
            <a:r>
              <a:rPr lang="en-US" sz="2400" dirty="0"/>
              <a:t> over time (using training data) to reduce errors.</a:t>
            </a:r>
            <a:endParaRPr lang="en-US" sz="2400" dirty="0">
              <a:latin typeface="Gill Sans Nova (Headings)"/>
            </a:endParaRPr>
          </a:p>
          <a:p>
            <a:pPr marL="0" indent="0">
              <a:buNone/>
            </a:pPr>
            <a:endParaRPr lang="en-IN" sz="2400" dirty="0">
              <a:latin typeface="Gill Sans Nova (Headings)"/>
            </a:endParaRPr>
          </a:p>
        </p:txBody>
      </p:sp>
    </p:spTree>
    <p:extLst>
      <p:ext uri="{BB962C8B-B14F-4D97-AF65-F5344CB8AC3E}">
        <p14:creationId xmlns:p14="http://schemas.microsoft.com/office/powerpoint/2010/main" val="7432363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77488C-0C42-D827-3475-58708D86D3F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3F39281-97FD-2839-8EFE-EAAB867FA04D}"/>
              </a:ext>
            </a:extLst>
          </p:cNvPr>
          <p:cNvSpPr>
            <a:spLocks noGrp="1"/>
          </p:cNvSpPr>
          <p:nvPr>
            <p:ph idx="1"/>
          </p:nvPr>
        </p:nvSpPr>
        <p:spPr>
          <a:xfrm>
            <a:off x="777240" y="696686"/>
            <a:ext cx="10659110" cy="5480277"/>
          </a:xfrm>
        </p:spPr>
        <p:txBody>
          <a:bodyPr>
            <a:normAutofit/>
          </a:bodyPr>
          <a:lstStyle/>
          <a:p>
            <a:pPr marL="0" indent="0" fontAlgn="base">
              <a:buNone/>
            </a:pPr>
            <a:r>
              <a:rPr lang="en-US" sz="2400" b="1" dirty="0"/>
              <a:t>Learning in neural networks follows a structured, three-stage process:</a:t>
            </a:r>
            <a:endParaRPr lang="en-US" sz="2400" dirty="0"/>
          </a:p>
          <a:p>
            <a:pPr fontAlgn="base"/>
            <a:r>
              <a:rPr lang="en-US" sz="2400" b="1" dirty="0"/>
              <a:t>Input Computation</a:t>
            </a:r>
            <a:r>
              <a:rPr lang="en-US" sz="2400" dirty="0"/>
              <a:t>: Data is fed into the network.</a:t>
            </a:r>
          </a:p>
          <a:p>
            <a:pPr fontAlgn="base"/>
            <a:r>
              <a:rPr lang="en-US" sz="2400" b="1" dirty="0"/>
              <a:t>Output Generation</a:t>
            </a:r>
            <a:r>
              <a:rPr lang="en-US" sz="2400" dirty="0"/>
              <a:t>: Based on the current parameters, the network generates an output.</a:t>
            </a:r>
          </a:p>
          <a:p>
            <a:pPr fontAlgn="base"/>
            <a:r>
              <a:rPr lang="en-US" sz="2400" b="1" dirty="0"/>
              <a:t>Iterative Refinement</a:t>
            </a:r>
            <a:r>
              <a:rPr lang="en-US" sz="2400" dirty="0"/>
              <a:t>: The network refines its output by adjusting weights and biases, gradually improving its performance on diverse tasks.</a:t>
            </a:r>
          </a:p>
          <a:p>
            <a:pPr marL="0" indent="0">
              <a:buNone/>
            </a:pPr>
            <a:endParaRPr lang="en-IN" sz="2800" dirty="0"/>
          </a:p>
        </p:txBody>
      </p:sp>
    </p:spTree>
    <p:extLst>
      <p:ext uri="{BB962C8B-B14F-4D97-AF65-F5344CB8AC3E}">
        <p14:creationId xmlns:p14="http://schemas.microsoft.com/office/powerpoint/2010/main" val="26694581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D1A9BF-9304-1F1F-93A5-44740C8278D5}"/>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9AE338-B941-7F26-F573-10E9BF87F277}"/>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pic>
        <p:nvPicPr>
          <p:cNvPr id="6148" name="Picture 4" descr="Image may contain Plot Text and Paper">
            <a:extLst>
              <a:ext uri="{FF2B5EF4-FFF2-40B4-BE49-F238E27FC236}">
                <a16:creationId xmlns:a16="http://schemas.microsoft.com/office/drawing/2014/main" id="{AB6456DE-B64A-9A69-0F19-94FCBAA8E4E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857" b="21025"/>
          <a:stretch>
            <a:fillRect/>
          </a:stretch>
        </p:blipFill>
        <p:spPr bwMode="auto">
          <a:xfrm>
            <a:off x="0" y="-10886"/>
            <a:ext cx="12192000" cy="6868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9817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898466C-6FFF-66B0-CBBB-0F8BBB9DCF21}"/>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BB4ECDFC-8958-4B83-B01F-58AEFB867B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C1D68778-F94A-4C5B-9118-3B992BB97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sp>
        <p:nvSpPr>
          <p:cNvPr id="3" name="Content Placeholder 2">
            <a:extLst>
              <a:ext uri="{FF2B5EF4-FFF2-40B4-BE49-F238E27FC236}">
                <a16:creationId xmlns:a16="http://schemas.microsoft.com/office/drawing/2014/main" id="{C5D08CE8-A4E1-A243-AB9C-3402F49BDB50}"/>
              </a:ext>
            </a:extLst>
          </p:cNvPr>
          <p:cNvSpPr>
            <a:spLocks noGrp="1"/>
          </p:cNvSpPr>
          <p:nvPr>
            <p:ph idx="1"/>
          </p:nvPr>
        </p:nvSpPr>
        <p:spPr>
          <a:xfrm>
            <a:off x="384468" y="2058247"/>
            <a:ext cx="5922106" cy="2747963"/>
          </a:xfrm>
        </p:spPr>
        <p:txBody>
          <a:bodyPr anchor="t">
            <a:normAutofit/>
          </a:bodyPr>
          <a:lstStyle/>
          <a:p>
            <a:pPr marL="0" indent="0">
              <a:buNone/>
            </a:pPr>
            <a:r>
              <a:rPr lang="en-US" sz="3600" b="1" dirty="0">
                <a:solidFill>
                  <a:srgbClr val="0070C0"/>
                </a:solidFill>
                <a:latin typeface="Gill Sans Nova (Headings)"/>
              </a:rPr>
              <a:t>Problem Statement:</a:t>
            </a:r>
          </a:p>
          <a:p>
            <a:pPr marL="0" indent="0">
              <a:buNone/>
            </a:pPr>
            <a:r>
              <a:rPr lang="en-US" sz="3200" dirty="0">
                <a:latin typeface="Gill Sans Nova (Headings)"/>
              </a:rPr>
              <a:t>What will we accomplish in this workshop, and at what point does Deep Learning become relevant?</a:t>
            </a:r>
            <a:endParaRPr lang="en-IN" sz="3200" dirty="0">
              <a:latin typeface="Gill Sans Nova (Headings)"/>
            </a:endParaRPr>
          </a:p>
        </p:txBody>
      </p:sp>
      <p:grpSp>
        <p:nvGrpSpPr>
          <p:cNvPr id="1035" name="decorative circles">
            <a:extLst>
              <a:ext uri="{FF2B5EF4-FFF2-40B4-BE49-F238E27FC236}">
                <a16:creationId xmlns:a16="http://schemas.microsoft.com/office/drawing/2014/main" id="{B29252B9-8F48-4CC0-A640-09C8A8C24E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08627" y="289695"/>
            <a:ext cx="5461374" cy="5966848"/>
            <a:chOff x="6008627" y="289695"/>
            <a:chExt cx="5461374" cy="5966848"/>
          </a:xfrm>
        </p:grpSpPr>
        <p:sp>
          <p:nvSpPr>
            <p:cNvPr id="1036" name="Oval 1035">
              <a:extLst>
                <a:ext uri="{FF2B5EF4-FFF2-40B4-BE49-F238E27FC236}">
                  <a16:creationId xmlns:a16="http://schemas.microsoft.com/office/drawing/2014/main" id="{28548D73-0AE2-434D-B75C-77D24F5ED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43605" y="289695"/>
              <a:ext cx="226735" cy="226735"/>
            </a:xfrm>
            <a:prstGeom prst="ellipse">
              <a:avLst/>
            </a:prstGeom>
            <a:solidFill>
              <a:srgbClr val="9744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Oval 1036">
              <a:extLst>
                <a:ext uri="{FF2B5EF4-FFF2-40B4-BE49-F238E27FC236}">
                  <a16:creationId xmlns:a16="http://schemas.microsoft.com/office/drawing/2014/main" id="{9BC26AF4-B368-411A-BF70-74F07FA77E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387281"/>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8" name="Oval 1037">
              <a:extLst>
                <a:ext uri="{FF2B5EF4-FFF2-40B4-BE49-F238E27FC236}">
                  <a16:creationId xmlns:a16="http://schemas.microsoft.com/office/drawing/2014/main" id="{6BE4EEE7-FD25-4B68-819D-487E4D78F3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790102"/>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9" name="Oval 1038">
              <a:extLst>
                <a:ext uri="{FF2B5EF4-FFF2-40B4-BE49-F238E27FC236}">
                  <a16:creationId xmlns:a16="http://schemas.microsoft.com/office/drawing/2014/main" id="{6E52A4F8-9F27-4959-B733-FDA9FCA2E8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03560" y="654708"/>
              <a:ext cx="466441" cy="466441"/>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0" name="Oval 1039">
              <a:extLst>
                <a:ext uri="{FF2B5EF4-FFF2-40B4-BE49-F238E27FC236}">
                  <a16:creationId xmlns:a16="http://schemas.microsoft.com/office/drawing/2014/main" id="{F13DA742-C9EF-49AA-ADEB-553344930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08627" y="5407667"/>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26" name="Picture 2" descr="720+ Problem Statement Stock Illustrations, Royalty-Free Vector Graphics &amp;  Clip Art - iStock | Problem statement icon">
            <a:extLst>
              <a:ext uri="{FF2B5EF4-FFF2-40B4-BE49-F238E27FC236}">
                <a16:creationId xmlns:a16="http://schemas.microsoft.com/office/drawing/2014/main" id="{99B50D00-0C59-0E16-18EE-864CBD0ABB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3" b="-3"/>
          <a:stretch>
            <a:fillRect/>
          </a:stretch>
        </p:blipFill>
        <p:spPr bwMode="auto">
          <a:xfrm>
            <a:off x="6306574" y="552339"/>
            <a:ext cx="5728174" cy="5728174"/>
          </a:xfrm>
          <a:custGeom>
            <a:avLst/>
            <a:gdLst/>
            <a:ahLst/>
            <a:cxnLst/>
            <a:rect l="l" t="t" r="r" b="b"/>
            <a:pathLst>
              <a:path w="3111160" h="3111160">
                <a:moveTo>
                  <a:pt x="1555580" y="0"/>
                </a:moveTo>
                <a:cubicBezTo>
                  <a:pt x="2414703" y="0"/>
                  <a:pt x="3111160" y="696457"/>
                  <a:pt x="3111160" y="1555580"/>
                </a:cubicBezTo>
                <a:cubicBezTo>
                  <a:pt x="3111160" y="2414703"/>
                  <a:pt x="2414703" y="3111160"/>
                  <a:pt x="1555580" y="3111160"/>
                </a:cubicBezTo>
                <a:cubicBezTo>
                  <a:pt x="696457" y="3111160"/>
                  <a:pt x="0" y="2414703"/>
                  <a:pt x="0" y="1555580"/>
                </a:cubicBezTo>
                <a:cubicBezTo>
                  <a:pt x="0" y="696457"/>
                  <a:pt x="696457" y="0"/>
                  <a:pt x="1555580"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04354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C0FE080-A33C-3371-07B3-7DB40D49BAD5}"/>
            </a:ext>
          </a:extLst>
        </p:cNvPr>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7" name="Rectangle 2056">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2059"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2060" name="Oval 2059">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Oval 2060">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2" name="Oval 2061">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3" name="Oval 2062">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4" name="Oval 2063">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5" name="Oval 2064">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6" name="Oval 2065">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7" name="Oval 2066">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8" name="Oval 2067">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9" name="Oval 2068">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0" name="Freeform: Shape 2069">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071" name="Freeform: Shape 2070">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072" name="Freeform: Shape 2071">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2073" name="Oval 2072">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074" name="Freeform: Shape 2073">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useBgFill="1">
        <p:nvSpPr>
          <p:cNvPr id="2076" name="Rectangle 2075">
            <a:extLst>
              <a:ext uri="{FF2B5EF4-FFF2-40B4-BE49-F238E27FC236}">
                <a16:creationId xmlns:a16="http://schemas.microsoft.com/office/drawing/2014/main" id="{B7818AA9-82F7-46F6-8A83-1A6258163B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Picture 2" descr="New algorithms enable efficient machine learning with symmetric data | MIT  News | Massachusetts Institute of Technology">
            <a:extLst>
              <a:ext uri="{FF2B5EF4-FFF2-40B4-BE49-F238E27FC236}">
                <a16:creationId xmlns:a16="http://schemas.microsoft.com/office/drawing/2014/main" id="{1CB96C91-F5AD-E43C-F741-65B537D132BC}"/>
              </a:ext>
            </a:extLst>
          </p:cNvPr>
          <p:cNvPicPr>
            <a:picLocks noGrp="1" noChangeAspect="1" noChangeArrowheads="1"/>
          </p:cNvPicPr>
          <p:nvPr>
            <p:ph idx="1"/>
          </p:nvPr>
        </p:nvPicPr>
        <p:blipFill>
          <a:blip r:embed="rId2">
            <a:alphaModFix/>
            <a:extLst>
              <a:ext uri="{28A0092B-C50C-407E-A947-70E740481C1C}">
                <a14:useLocalDpi xmlns:a14="http://schemas.microsoft.com/office/drawing/2010/main" val="0"/>
              </a:ext>
            </a:extLst>
          </a:blip>
          <a:srcRect t="5242" b="10488"/>
          <a:stretch>
            <a:fillRect/>
          </a:stretch>
        </p:blipFill>
        <p:spPr bwMode="auto">
          <a:xfrm>
            <a:off x="-1" y="10"/>
            <a:ext cx="12192001"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8630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95198C9-6B6F-8B81-2D67-C7729E72FF6E}"/>
              </a:ext>
            </a:extLst>
          </p:cNvPr>
          <p:cNvSpPr txBox="1"/>
          <p:nvPr/>
        </p:nvSpPr>
        <p:spPr>
          <a:xfrm>
            <a:off x="683079" y="327745"/>
            <a:ext cx="10261730" cy="5970865"/>
          </a:xfrm>
          <a:prstGeom prst="rect">
            <a:avLst/>
          </a:prstGeom>
          <a:noFill/>
        </p:spPr>
        <p:txBody>
          <a:bodyPr wrap="square">
            <a:spAutoFit/>
          </a:bodyPr>
          <a:lstStyle/>
          <a:p>
            <a:r>
              <a:rPr lang="en-US" sz="2800" b="1" i="0" dirty="0">
                <a:solidFill>
                  <a:srgbClr val="002060"/>
                </a:solidFill>
                <a:effectLst/>
                <a:latin typeface="Gill Sans Nova (Headings)"/>
              </a:rPr>
              <a:t>Architecture of an Artificial Neural Network: </a:t>
            </a:r>
            <a:r>
              <a:rPr lang="en-US" sz="2400" b="1" dirty="0">
                <a:solidFill>
                  <a:srgbClr val="00B050"/>
                </a:solidFill>
                <a:latin typeface="Gill Sans Nova (Headings)"/>
              </a:rPr>
              <a:t>is a Network of Neurons</a:t>
            </a:r>
            <a:endParaRPr lang="en-US" sz="2400" b="1" i="0" dirty="0">
              <a:solidFill>
                <a:srgbClr val="C00000"/>
              </a:solidFill>
              <a:effectLst/>
              <a:latin typeface="Gill Sans Nova (Headings)"/>
            </a:endParaRPr>
          </a:p>
          <a:p>
            <a:r>
              <a:rPr lang="en-US" dirty="0">
                <a:solidFill>
                  <a:srgbClr val="0D0D0D"/>
                </a:solidFill>
                <a:latin typeface="Gill Sans Nova (Headings)"/>
              </a:rPr>
              <a:t>	</a:t>
            </a:r>
            <a:r>
              <a:rPr lang="en-US" sz="2400" b="0" i="0" dirty="0">
                <a:solidFill>
                  <a:srgbClr val="0D0D0D"/>
                </a:solidFill>
                <a:effectLst/>
                <a:latin typeface="Gill Sans Nova (Headings)"/>
              </a:rPr>
              <a:t>The architecture of an artificial neural network (ANN) refers to </a:t>
            </a:r>
            <a:r>
              <a:rPr lang="en-US" sz="2400" b="1" i="0" dirty="0">
                <a:solidFill>
                  <a:srgbClr val="002060"/>
                </a:solidFill>
                <a:effectLst/>
                <a:latin typeface="Gill Sans Nova (Headings)"/>
              </a:rPr>
              <a:t>its structural layout</a:t>
            </a:r>
            <a:r>
              <a:rPr lang="en-US" sz="2400" b="0" i="0" dirty="0">
                <a:solidFill>
                  <a:srgbClr val="0D0D0D"/>
                </a:solidFill>
                <a:effectLst/>
                <a:latin typeface="Gill Sans Nova (Headings)"/>
              </a:rPr>
              <a:t>, including the </a:t>
            </a:r>
            <a:r>
              <a:rPr lang="en-US" sz="2400" b="1" i="0" dirty="0">
                <a:solidFill>
                  <a:srgbClr val="0D0D0D"/>
                </a:solidFill>
                <a:effectLst/>
                <a:latin typeface="Gill Sans Nova (Headings)"/>
              </a:rPr>
              <a:t>arrangement of neurons </a:t>
            </a:r>
            <a:r>
              <a:rPr lang="en-US" sz="2400" b="0" i="0" dirty="0">
                <a:solidFill>
                  <a:srgbClr val="0D0D0D"/>
                </a:solidFill>
                <a:effectLst/>
                <a:latin typeface="Gill Sans Nova (Headings)"/>
              </a:rPr>
              <a:t>(nodes) and the </a:t>
            </a:r>
            <a:r>
              <a:rPr lang="en-US" sz="2400" b="1" i="0" dirty="0">
                <a:solidFill>
                  <a:srgbClr val="0D0D0D"/>
                </a:solidFill>
                <a:effectLst/>
                <a:latin typeface="Gill Sans Nova (Headings)"/>
              </a:rPr>
              <a:t>connections between them</a:t>
            </a:r>
            <a:r>
              <a:rPr lang="en-US" sz="2400" b="0" i="0" dirty="0">
                <a:solidFill>
                  <a:srgbClr val="0D0D0D"/>
                </a:solidFill>
                <a:effectLst/>
                <a:latin typeface="Gill Sans Nova (Headings)"/>
              </a:rPr>
              <a:t>. The architecture determines how information flows through the network and how computations are performed. </a:t>
            </a:r>
          </a:p>
          <a:p>
            <a:pPr marL="457200" indent="-457200">
              <a:buFont typeface="+mj-lt"/>
              <a:buAutoNum type="arabicPeriod"/>
            </a:pPr>
            <a:r>
              <a:rPr lang="en-IN" sz="2400" b="1" dirty="0"/>
              <a:t>Input Layer</a:t>
            </a:r>
            <a:endParaRPr lang="en-IN" sz="2400" dirty="0"/>
          </a:p>
          <a:p>
            <a:pPr marL="800100" lvl="1" indent="-342900">
              <a:buFont typeface="Arial" panose="020B0604020202020204" pitchFamily="34" charset="0"/>
              <a:buChar char="•"/>
            </a:pPr>
            <a:r>
              <a:rPr lang="en-IN" sz="2400" dirty="0"/>
              <a:t>Takes raw data as input.</a:t>
            </a:r>
          </a:p>
          <a:p>
            <a:pPr marL="800100" lvl="1" indent="-342900">
              <a:buFont typeface="Arial" panose="020B0604020202020204" pitchFamily="34" charset="0"/>
              <a:buChar char="•"/>
            </a:pPr>
            <a:r>
              <a:rPr lang="en-IN" sz="2400" dirty="0"/>
              <a:t>Each neuron = one feature (e.g., height, weight, pixel value).</a:t>
            </a:r>
          </a:p>
          <a:p>
            <a:pPr marL="457200" indent="-457200">
              <a:buFont typeface="+mj-lt"/>
              <a:buAutoNum type="arabicPeriod"/>
            </a:pPr>
            <a:r>
              <a:rPr lang="en-IN" sz="2400" b="1" dirty="0"/>
              <a:t>Hidden Layers</a:t>
            </a:r>
            <a:endParaRPr lang="en-IN" sz="2400" dirty="0"/>
          </a:p>
          <a:p>
            <a:pPr marL="800100" lvl="1" indent="-342900">
              <a:buFont typeface="Arial" panose="020B0604020202020204" pitchFamily="34" charset="0"/>
              <a:buChar char="•"/>
            </a:pPr>
            <a:r>
              <a:rPr lang="en-IN" sz="2400" dirty="0"/>
              <a:t>Perform computations using </a:t>
            </a:r>
            <a:r>
              <a:rPr lang="en-IN" sz="2400" b="1" dirty="0">
                <a:solidFill>
                  <a:srgbClr val="C00000"/>
                </a:solidFill>
              </a:rPr>
              <a:t>weights</a:t>
            </a:r>
            <a:r>
              <a:rPr lang="en-IN" sz="2400" b="1" dirty="0"/>
              <a:t>, </a:t>
            </a:r>
            <a:r>
              <a:rPr lang="en-IN" sz="2400" b="1" dirty="0">
                <a:solidFill>
                  <a:srgbClr val="C00000"/>
                </a:solidFill>
              </a:rPr>
              <a:t>biases</a:t>
            </a:r>
            <a:r>
              <a:rPr lang="en-IN" sz="2400" b="1" dirty="0"/>
              <a:t>, and </a:t>
            </a:r>
            <a:r>
              <a:rPr lang="en-IN" sz="2400" b="1" dirty="0">
                <a:solidFill>
                  <a:srgbClr val="C00000"/>
                </a:solidFill>
              </a:rPr>
              <a:t>activation</a:t>
            </a:r>
            <a:r>
              <a:rPr lang="en-IN" sz="2400" b="1" dirty="0"/>
              <a:t> </a:t>
            </a:r>
            <a:r>
              <a:rPr lang="en-IN" sz="2400" b="1" dirty="0">
                <a:solidFill>
                  <a:srgbClr val="C00000"/>
                </a:solidFill>
              </a:rPr>
              <a:t>functions</a:t>
            </a:r>
            <a:r>
              <a:rPr lang="en-IN" sz="2400" dirty="0"/>
              <a:t>.</a:t>
            </a:r>
          </a:p>
          <a:p>
            <a:pPr marL="800100" lvl="1" indent="-342900">
              <a:buFont typeface="Arial" panose="020B0604020202020204" pitchFamily="34" charset="0"/>
              <a:buChar char="•"/>
            </a:pPr>
            <a:r>
              <a:rPr lang="en-IN" sz="2400" dirty="0"/>
              <a:t>Multiple hidden layers = "Deep" learning.</a:t>
            </a:r>
          </a:p>
          <a:p>
            <a:pPr marL="457200" indent="-457200">
              <a:buFont typeface="+mj-lt"/>
              <a:buAutoNum type="arabicPeriod"/>
            </a:pPr>
            <a:r>
              <a:rPr lang="en-IN" sz="2400" b="1" dirty="0"/>
              <a:t>Output Layer</a:t>
            </a:r>
            <a:endParaRPr lang="en-IN" sz="2400" dirty="0"/>
          </a:p>
          <a:p>
            <a:pPr marL="800100" lvl="1" indent="-342900">
              <a:buFont typeface="Arial" panose="020B0604020202020204" pitchFamily="34" charset="0"/>
              <a:buChar char="•"/>
            </a:pPr>
            <a:r>
              <a:rPr lang="en-IN" sz="2400" dirty="0"/>
              <a:t>Produces the final result (e.g., classification, prediction).</a:t>
            </a:r>
          </a:p>
          <a:p>
            <a:endParaRPr lang="en-US" sz="2400" b="0" i="0" dirty="0">
              <a:solidFill>
                <a:srgbClr val="0D0D0D"/>
              </a:solidFill>
              <a:effectLst/>
              <a:latin typeface="Söhne"/>
            </a:endParaRPr>
          </a:p>
          <a:p>
            <a:endParaRPr lang="en-US" dirty="0">
              <a:solidFill>
                <a:srgbClr val="0D0D0D"/>
              </a:solidFill>
              <a:latin typeface="Söhne"/>
            </a:endParaRPr>
          </a:p>
        </p:txBody>
      </p:sp>
    </p:spTree>
    <p:extLst>
      <p:ext uri="{BB962C8B-B14F-4D97-AF65-F5344CB8AC3E}">
        <p14:creationId xmlns:p14="http://schemas.microsoft.com/office/powerpoint/2010/main" val="14521503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5DE352-3BF1-0BE6-4C90-067400D867AC}"/>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15BA55CC-437B-A3A8-FE90-23D03B11D1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2534" y="81581"/>
            <a:ext cx="11426932" cy="6694837"/>
          </a:xfrm>
          <a:prstGeom prst="rect">
            <a:avLst/>
          </a:prstGeom>
        </p:spPr>
      </p:pic>
    </p:spTree>
    <p:extLst>
      <p:ext uri="{BB962C8B-B14F-4D97-AF65-F5344CB8AC3E}">
        <p14:creationId xmlns:p14="http://schemas.microsoft.com/office/powerpoint/2010/main" val="30586410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2F5131-DE78-BC9D-8326-22126F916BAD}"/>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6BBE5C-64C3-E20B-F4C0-ED2C6E88135C}"/>
              </a:ext>
            </a:extLst>
          </p:cNvPr>
          <p:cNvSpPr>
            <a:spLocks noGrp="1"/>
          </p:cNvSpPr>
          <p:nvPr>
            <p:ph idx="1"/>
          </p:nvPr>
        </p:nvSpPr>
        <p:spPr>
          <a:xfrm>
            <a:off x="777240" y="696686"/>
            <a:ext cx="10659110" cy="5480277"/>
          </a:xfrm>
        </p:spPr>
        <p:txBody>
          <a:bodyPr>
            <a:normAutofit/>
          </a:bodyPr>
          <a:lstStyle/>
          <a:p>
            <a:pPr marL="0" indent="0">
              <a:buNone/>
            </a:pPr>
            <a:r>
              <a:rPr lang="en-US" sz="2400" b="1" dirty="0"/>
              <a:t>How It Works</a:t>
            </a:r>
          </a:p>
          <a:p>
            <a:r>
              <a:rPr lang="en-US" sz="2400" dirty="0"/>
              <a:t>Each connection between neurons has:</a:t>
            </a:r>
          </a:p>
          <a:p>
            <a:r>
              <a:rPr lang="en-US" sz="2400" b="1" dirty="0"/>
              <a:t>Weight (w):</a:t>
            </a:r>
            <a:r>
              <a:rPr lang="en-US" sz="2400" dirty="0"/>
              <a:t> Importance of the input.</a:t>
            </a:r>
          </a:p>
          <a:p>
            <a:r>
              <a:rPr lang="en-US" sz="2400" b="1" dirty="0"/>
              <a:t>Bias (b):</a:t>
            </a:r>
            <a:r>
              <a:rPr lang="en-US" sz="2400" dirty="0"/>
              <a:t> A constant that helps shift the output.</a:t>
            </a:r>
          </a:p>
          <a:p>
            <a:r>
              <a:rPr lang="en-US" sz="2400" b="1" dirty="0"/>
              <a:t>Activation Function:</a:t>
            </a:r>
            <a:r>
              <a:rPr lang="en-US" sz="2400" dirty="0"/>
              <a:t> Decides whether a neuron should “fire” (introduces non-linearity).</a:t>
            </a:r>
          </a:p>
          <a:p>
            <a:r>
              <a:rPr lang="en-US" sz="2400" dirty="0"/>
              <a:t>Formula for a neuron:</a:t>
            </a:r>
          </a:p>
          <a:p>
            <a:endParaRPr lang="en-US" sz="2400" dirty="0"/>
          </a:p>
          <a:p>
            <a:endParaRPr lang="en-US" sz="2400" dirty="0"/>
          </a:p>
          <a:p>
            <a:endParaRPr lang="en-US" sz="2400" dirty="0"/>
          </a:p>
          <a:p>
            <a:r>
              <a:rPr lang="en-US" sz="2400" dirty="0"/>
              <a:t>where </a:t>
            </a:r>
            <a:r>
              <a:rPr lang="en-US" sz="2400" b="1" dirty="0">
                <a:solidFill>
                  <a:srgbClr val="C00000"/>
                </a:solidFill>
              </a:rPr>
              <a:t>f </a:t>
            </a:r>
            <a:r>
              <a:rPr lang="en-US" sz="2400" dirty="0"/>
              <a:t>is the activation function.</a:t>
            </a:r>
          </a:p>
          <a:p>
            <a:pPr marL="457200" lvl="1" indent="0">
              <a:buNone/>
            </a:pPr>
            <a:endParaRPr lang="en-US" sz="2200" dirty="0"/>
          </a:p>
          <a:p>
            <a:pPr marL="457200" lvl="1" indent="0">
              <a:buNone/>
            </a:pPr>
            <a:endParaRPr lang="en-US" sz="2200" dirty="0"/>
          </a:p>
          <a:p>
            <a:pPr marL="0" indent="0">
              <a:buNone/>
            </a:pPr>
            <a:endParaRPr lang="en-IN" sz="2400" dirty="0"/>
          </a:p>
        </p:txBody>
      </p:sp>
      <p:pic>
        <p:nvPicPr>
          <p:cNvPr id="4" name="Picture 3">
            <a:extLst>
              <a:ext uri="{FF2B5EF4-FFF2-40B4-BE49-F238E27FC236}">
                <a16:creationId xmlns:a16="http://schemas.microsoft.com/office/drawing/2014/main" id="{938C0352-0FBA-EAD5-D356-96729EC23CE6}"/>
              </a:ext>
            </a:extLst>
          </p:cNvPr>
          <p:cNvPicPr>
            <a:picLocks noChangeAspect="1"/>
          </p:cNvPicPr>
          <p:nvPr/>
        </p:nvPicPr>
        <p:blipFill>
          <a:blip r:embed="rId2"/>
          <a:stretch>
            <a:fillRect/>
          </a:stretch>
        </p:blipFill>
        <p:spPr>
          <a:xfrm>
            <a:off x="1914367" y="3794473"/>
            <a:ext cx="7761262" cy="959043"/>
          </a:xfrm>
          <a:prstGeom prst="rect">
            <a:avLst/>
          </a:prstGeom>
        </p:spPr>
      </p:pic>
    </p:spTree>
    <p:extLst>
      <p:ext uri="{BB962C8B-B14F-4D97-AF65-F5344CB8AC3E}">
        <p14:creationId xmlns:p14="http://schemas.microsoft.com/office/powerpoint/2010/main" val="17005131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9ED994-F3B0-4301-9C10-05462E3232E6}"/>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8830D7-C404-03C9-60F5-D55489DB3373}"/>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35925886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34574-3710-14DE-2E12-EC99916F83B2}"/>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A8CFD9-1C1F-EE04-4C27-C0CAA21F4880}"/>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21409471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242A1F-2C75-51E5-34C9-C9CF05717D9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32DC0D-4BFC-0E4A-30A1-8962971691CC}"/>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29574896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25CDF5-845A-1ADB-722E-47E2D4AFBE3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CA98C7-EAFE-2211-B107-1AF0E8D5C0E0}"/>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37852228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411090-6E56-C20E-692B-C3ED9B75ACF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E05AAC-CF95-DCD0-3289-AC2ACD077235}"/>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7700008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501CE9-8BC3-5CDB-06AA-F5595FA7C95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EBADCB-A03B-AA68-4053-D8F4272C33F4}"/>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5898952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314ED8-C604-E89C-A7D2-A14F673D30BA}"/>
            </a:ext>
          </a:extLst>
        </p:cNvPr>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99B5B3C5-A599-465B-B2B9-866E8B208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Rectangle 3080">
            <a:extLst>
              <a:ext uri="{FF2B5EF4-FFF2-40B4-BE49-F238E27FC236}">
                <a16:creationId xmlns:a16="http://schemas.microsoft.com/office/drawing/2014/main" id="{25C84982-7DD0-43B1-8A2D-BFA4DF1B4E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3083" name="Decorative Circles">
            <a:extLst>
              <a:ext uri="{FF2B5EF4-FFF2-40B4-BE49-F238E27FC236}">
                <a16:creationId xmlns:a16="http://schemas.microsoft.com/office/drawing/2014/main" id="{1D912E1C-3BBA-42F0-A3EE-FEC382E723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2001" cy="6858001"/>
            <a:chOff x="-1" y="-1"/>
            <a:chExt cx="12192001" cy="6858001"/>
          </a:xfrm>
        </p:grpSpPr>
        <p:sp>
          <p:nvSpPr>
            <p:cNvPr id="3084" name="Oval 3083">
              <a:extLst>
                <a:ext uri="{FF2B5EF4-FFF2-40B4-BE49-F238E27FC236}">
                  <a16:creationId xmlns:a16="http://schemas.microsoft.com/office/drawing/2014/main" id="{2FEEAC76-E273-46A8-8F8E-CE59860FE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Oval 3084">
              <a:extLst>
                <a:ext uri="{FF2B5EF4-FFF2-40B4-BE49-F238E27FC236}">
                  <a16:creationId xmlns:a16="http://schemas.microsoft.com/office/drawing/2014/main" id="{76594A0E-9400-45AD-A431-1DA1C0B28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6" name="Oval 3085">
              <a:extLst>
                <a:ext uri="{FF2B5EF4-FFF2-40B4-BE49-F238E27FC236}">
                  <a16:creationId xmlns:a16="http://schemas.microsoft.com/office/drawing/2014/main" id="{20916D6C-D32F-42B6-8512-CD5EDB8F2B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Oval 3086">
              <a:extLst>
                <a:ext uri="{FF2B5EF4-FFF2-40B4-BE49-F238E27FC236}">
                  <a16:creationId xmlns:a16="http://schemas.microsoft.com/office/drawing/2014/main" id="{3834846D-59C6-40F4-907C-F1A4689B58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8" name="Oval 3087">
              <a:extLst>
                <a:ext uri="{FF2B5EF4-FFF2-40B4-BE49-F238E27FC236}">
                  <a16:creationId xmlns:a16="http://schemas.microsoft.com/office/drawing/2014/main" id="{5A257CDF-2E36-4DC7-8EE4-5CD8F8EC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9" name="Oval 3088">
              <a:extLst>
                <a:ext uri="{FF2B5EF4-FFF2-40B4-BE49-F238E27FC236}">
                  <a16:creationId xmlns:a16="http://schemas.microsoft.com/office/drawing/2014/main" id="{D5B26E0E-A115-4AE2-82D8-76BB93CC4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0" name="Oval 3089">
              <a:extLst>
                <a:ext uri="{FF2B5EF4-FFF2-40B4-BE49-F238E27FC236}">
                  <a16:creationId xmlns:a16="http://schemas.microsoft.com/office/drawing/2014/main" id="{755058DB-7E01-4E95-BF59-983AA1BBB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1" name="Oval 3090">
              <a:extLst>
                <a:ext uri="{FF2B5EF4-FFF2-40B4-BE49-F238E27FC236}">
                  <a16:creationId xmlns:a16="http://schemas.microsoft.com/office/drawing/2014/main" id="{A810F7E2-23F3-44D6-B09E-71E5565360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2" name="Oval 3091">
              <a:extLst>
                <a:ext uri="{FF2B5EF4-FFF2-40B4-BE49-F238E27FC236}">
                  <a16:creationId xmlns:a16="http://schemas.microsoft.com/office/drawing/2014/main" id="{59D5C391-E1DB-410A-A78C-ED3BBDFF0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93" name="Oval 3092">
              <a:extLst>
                <a:ext uri="{FF2B5EF4-FFF2-40B4-BE49-F238E27FC236}">
                  <a16:creationId xmlns:a16="http://schemas.microsoft.com/office/drawing/2014/main" id="{77C4944D-9373-4283-BCAA-927A03166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4" name="Freeform: Shape 3093">
              <a:extLst>
                <a:ext uri="{FF2B5EF4-FFF2-40B4-BE49-F238E27FC236}">
                  <a16:creationId xmlns:a16="http://schemas.microsoft.com/office/drawing/2014/main" id="{6804C521-2D9F-4CE4-AFD3-D4F1551FEC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3095" name="Freeform: Shape 3094">
              <a:extLst>
                <a:ext uri="{FF2B5EF4-FFF2-40B4-BE49-F238E27FC236}">
                  <a16:creationId xmlns:a16="http://schemas.microsoft.com/office/drawing/2014/main" id="{755AC65C-13EF-4182-AA3C-62BE165C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3096" name="Freeform: Shape 3095">
              <a:extLst>
                <a:ext uri="{FF2B5EF4-FFF2-40B4-BE49-F238E27FC236}">
                  <a16:creationId xmlns:a16="http://schemas.microsoft.com/office/drawing/2014/main" id="{E40DA8D2-FA4B-4282-9D44-48C27B63A1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3097" name="Oval 3096">
              <a:extLst>
                <a:ext uri="{FF2B5EF4-FFF2-40B4-BE49-F238E27FC236}">
                  <a16:creationId xmlns:a16="http://schemas.microsoft.com/office/drawing/2014/main" id="{99065014-CB18-414D-A527-31ECC457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098" name="Freeform: Shape 3097">
              <a:extLst>
                <a:ext uri="{FF2B5EF4-FFF2-40B4-BE49-F238E27FC236}">
                  <a16:creationId xmlns:a16="http://schemas.microsoft.com/office/drawing/2014/main" id="{8F39E27A-56C1-4328-8DF1-2DA147C78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useBgFill="1">
        <p:nvSpPr>
          <p:cNvPr id="3100" name="Rectangle 3099">
            <a:extLst>
              <a:ext uri="{FF2B5EF4-FFF2-40B4-BE49-F238E27FC236}">
                <a16:creationId xmlns:a16="http://schemas.microsoft.com/office/drawing/2014/main" id="{776A889F-0F1E-4EC0-989C-71D43A66B9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117" y="0"/>
            <a:ext cx="1221823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02" name="Rectangle 3101">
            <a:extLst>
              <a:ext uri="{FF2B5EF4-FFF2-40B4-BE49-F238E27FC236}">
                <a16:creationId xmlns:a16="http://schemas.microsoft.com/office/drawing/2014/main" id="{5C1E9B40-3653-4365-9709-CC7634395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83" y="0"/>
            <a:ext cx="12218234" cy="6858000"/>
          </a:xfrm>
          <a:prstGeom prst="rect">
            <a:avLst/>
          </a:prstGeom>
          <a:solidFill>
            <a:schemeClr val="bg2">
              <a:lumMod val="9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3104" name="Group 3103">
            <a:extLst>
              <a:ext uri="{FF2B5EF4-FFF2-40B4-BE49-F238E27FC236}">
                <a16:creationId xmlns:a16="http://schemas.microsoft.com/office/drawing/2014/main" id="{2714B81D-9688-4C51-8B27-49355167656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21358"/>
            <a:ext cx="12009532" cy="6734506"/>
            <a:chOff x="-1" y="121358"/>
            <a:chExt cx="12009532" cy="6734506"/>
          </a:xfrm>
        </p:grpSpPr>
        <p:sp>
          <p:nvSpPr>
            <p:cNvPr id="3105" name="Oval 3104">
              <a:extLst>
                <a:ext uri="{FF2B5EF4-FFF2-40B4-BE49-F238E27FC236}">
                  <a16:creationId xmlns:a16="http://schemas.microsoft.com/office/drawing/2014/main" id="{526A544A-3C76-4502-A741-F4DB0E2CD2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32999" y="538627"/>
              <a:ext cx="94160" cy="94160"/>
            </a:xfrm>
            <a:prstGeom prst="ellipse">
              <a:avLst/>
            </a:prstGeom>
            <a:solidFill>
              <a:schemeClr val="tx2">
                <a:lumMod val="50000"/>
                <a:lumOff val="50000"/>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6" name="Oval 3105">
              <a:extLst>
                <a:ext uri="{FF2B5EF4-FFF2-40B4-BE49-F238E27FC236}">
                  <a16:creationId xmlns:a16="http://schemas.microsoft.com/office/drawing/2014/main" id="{017B8593-D171-47B5-8D1A-E34E7B138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378" y="3044381"/>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7" name="Oval 3106">
              <a:extLst>
                <a:ext uri="{FF2B5EF4-FFF2-40B4-BE49-F238E27FC236}">
                  <a16:creationId xmlns:a16="http://schemas.microsoft.com/office/drawing/2014/main" id="{1FEF60D4-64F6-450F-B86D-383EEA1C8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65668" y="121358"/>
              <a:ext cx="703889" cy="703889"/>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8" name="Oval 3107">
              <a:extLst>
                <a:ext uri="{FF2B5EF4-FFF2-40B4-BE49-F238E27FC236}">
                  <a16:creationId xmlns:a16="http://schemas.microsoft.com/office/drawing/2014/main" id="{A97D4A7C-B520-46CB-9A94-711F53997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2920" y="236341"/>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9" name="Oval 3108">
              <a:extLst>
                <a:ext uri="{FF2B5EF4-FFF2-40B4-BE49-F238E27FC236}">
                  <a16:creationId xmlns:a16="http://schemas.microsoft.com/office/drawing/2014/main" id="{2B7B976F-E84B-4936-90D7-C8298A5E7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5418" y="892079"/>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0" name="Oval 3109">
              <a:extLst>
                <a:ext uri="{FF2B5EF4-FFF2-40B4-BE49-F238E27FC236}">
                  <a16:creationId xmlns:a16="http://schemas.microsoft.com/office/drawing/2014/main" id="{DC91FFEC-59DF-4D22-A925-F51520769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8492" y="458803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1" name="Oval 3110">
              <a:extLst>
                <a:ext uri="{FF2B5EF4-FFF2-40B4-BE49-F238E27FC236}">
                  <a16:creationId xmlns:a16="http://schemas.microsoft.com/office/drawing/2014/main" id="{58931E95-0847-47E4-8AEC-312312A032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26534" y="4313347"/>
              <a:ext cx="687349" cy="687349"/>
            </a:xfrm>
            <a:prstGeom prst="ellipse">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2" name="Oval 3111">
              <a:extLst>
                <a:ext uri="{FF2B5EF4-FFF2-40B4-BE49-F238E27FC236}">
                  <a16:creationId xmlns:a16="http://schemas.microsoft.com/office/drawing/2014/main" id="{3C094915-EF93-49A0-9B90-C44FB9B50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13883" y="5394590"/>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3" name="Freeform: Shape 3112">
              <a:extLst>
                <a:ext uri="{FF2B5EF4-FFF2-40B4-BE49-F238E27FC236}">
                  <a16:creationId xmlns:a16="http://schemas.microsoft.com/office/drawing/2014/main" id="{9F28276C-079E-47FC-B63F-D8F2611EC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49656" y="6106165"/>
              <a:ext cx="700042" cy="799355"/>
            </a:xfrm>
            <a:custGeom>
              <a:avLst/>
              <a:gdLst>
                <a:gd name="connsiteX0" fmla="*/ 1156116 w 3186814"/>
                <a:gd name="connsiteY0" fmla="*/ 0 h 3638922"/>
                <a:gd name="connsiteX1" fmla="*/ 3186814 w 3186814"/>
                <a:gd name="connsiteY1" fmla="*/ 2030698 h 3638922"/>
                <a:gd name="connsiteX2" fmla="*/ 2447829 w 3186814"/>
                <a:gd name="connsiteY2" fmla="*/ 3597684 h 3638922"/>
                <a:gd name="connsiteX3" fmla="*/ 2392682 w 3186814"/>
                <a:gd name="connsiteY3" fmla="*/ 3638922 h 3638922"/>
                <a:gd name="connsiteX4" fmla="*/ 0 w 3186814"/>
                <a:gd name="connsiteY4" fmla="*/ 3638922 h 3638922"/>
                <a:gd name="connsiteX5" fmla="*/ 0 w 3186814"/>
                <a:gd name="connsiteY5" fmla="*/ 362315 h 3638922"/>
                <a:gd name="connsiteX6" fmla="*/ 20733 w 3186814"/>
                <a:gd name="connsiteY6" fmla="*/ 346811 h 3638922"/>
                <a:gd name="connsiteX7" fmla="*/ 1156116 w 3186814"/>
                <a:gd name="connsiteY7" fmla="*/ 0 h 3638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6814" h="3638922">
                  <a:moveTo>
                    <a:pt x="1156116" y="0"/>
                  </a:moveTo>
                  <a:cubicBezTo>
                    <a:pt x="2277640" y="0"/>
                    <a:pt x="3186814" y="909174"/>
                    <a:pt x="3186814" y="2030698"/>
                  </a:cubicBezTo>
                  <a:cubicBezTo>
                    <a:pt x="3186814" y="2661556"/>
                    <a:pt x="2899146" y="3225224"/>
                    <a:pt x="2447829" y="3597684"/>
                  </a:cubicBezTo>
                  <a:lnTo>
                    <a:pt x="2392682" y="3638922"/>
                  </a:lnTo>
                  <a:lnTo>
                    <a:pt x="0" y="3638922"/>
                  </a:lnTo>
                  <a:lnTo>
                    <a:pt x="0" y="362315"/>
                  </a:lnTo>
                  <a:lnTo>
                    <a:pt x="20733" y="346811"/>
                  </a:lnTo>
                  <a:cubicBezTo>
                    <a:pt x="344835" y="127853"/>
                    <a:pt x="735545" y="0"/>
                    <a:pt x="1156116" y="0"/>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14" name="Oval 3113">
              <a:extLst>
                <a:ext uri="{FF2B5EF4-FFF2-40B4-BE49-F238E27FC236}">
                  <a16:creationId xmlns:a16="http://schemas.microsoft.com/office/drawing/2014/main" id="{FD7F6CD7-4C28-4ADD-802B-C77ACB4EC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48384" y="6026640"/>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5" name="Oval 3114">
              <a:extLst>
                <a:ext uri="{FF2B5EF4-FFF2-40B4-BE49-F238E27FC236}">
                  <a16:creationId xmlns:a16="http://schemas.microsoft.com/office/drawing/2014/main" id="{5B463F8C-44E8-4DF5-870F-837B74BBAC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29485" y="1871256"/>
              <a:ext cx="1288244" cy="1303836"/>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16" name="Oval 3115">
              <a:extLst>
                <a:ext uri="{FF2B5EF4-FFF2-40B4-BE49-F238E27FC236}">
                  <a16:creationId xmlns:a16="http://schemas.microsoft.com/office/drawing/2014/main" id="{225BDF88-BBB8-4198-B052-5D4512C804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43090" y="5337200"/>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7" name="Oval 3116">
              <a:extLst>
                <a:ext uri="{FF2B5EF4-FFF2-40B4-BE49-F238E27FC236}">
                  <a16:creationId xmlns:a16="http://schemas.microsoft.com/office/drawing/2014/main" id="{7B97B946-2216-400E-AC50-36A093D8C4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43090" y="1051490"/>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8" name="Oval 3117">
              <a:extLst>
                <a:ext uri="{FF2B5EF4-FFF2-40B4-BE49-F238E27FC236}">
                  <a16:creationId xmlns:a16="http://schemas.microsoft.com/office/drawing/2014/main" id="{703A4D73-3F61-453C-9E15-DCC1FEF6B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10723" y="3717436"/>
              <a:ext cx="800716" cy="800716"/>
            </a:xfrm>
            <a:prstGeom prst="ellipse">
              <a:avLst/>
            </a:prstGeom>
            <a:solidFill>
              <a:schemeClr val="accent1">
                <a:lumMod val="40000"/>
                <a:lumOff val="6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9" name="Oval 3118">
              <a:extLst>
                <a:ext uri="{FF2B5EF4-FFF2-40B4-BE49-F238E27FC236}">
                  <a16:creationId xmlns:a16="http://schemas.microsoft.com/office/drawing/2014/main" id="{3AEC8270-F5BA-45DE-92A3-0EC7F28D1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14475" y="1342669"/>
              <a:ext cx="948040" cy="948040"/>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0" name="Oval 3119">
              <a:extLst>
                <a:ext uri="{FF2B5EF4-FFF2-40B4-BE49-F238E27FC236}">
                  <a16:creationId xmlns:a16="http://schemas.microsoft.com/office/drawing/2014/main" id="{AFCE83F3-F1BD-4B99-BDBE-C15DFA23C4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2319" y="974098"/>
              <a:ext cx="230878" cy="230878"/>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1" name="Oval 3120">
              <a:extLst>
                <a:ext uri="{FF2B5EF4-FFF2-40B4-BE49-F238E27FC236}">
                  <a16:creationId xmlns:a16="http://schemas.microsoft.com/office/drawing/2014/main" id="{C2DFFD4E-4FA4-4BB4-BA7F-68D921E98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51462" y="299809"/>
              <a:ext cx="56114" cy="56114"/>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2" name="Freeform: Shape 3121">
              <a:extLst>
                <a:ext uri="{FF2B5EF4-FFF2-40B4-BE49-F238E27FC236}">
                  <a16:creationId xmlns:a16="http://schemas.microsoft.com/office/drawing/2014/main" id="{DC8B520E-5D62-471C-B876-19BB18400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9383232" y="5989387"/>
              <a:ext cx="987211" cy="866476"/>
            </a:xfrm>
            <a:custGeom>
              <a:avLst/>
              <a:gdLst>
                <a:gd name="connsiteX0" fmla="*/ 374769 w 2166102"/>
                <a:gd name="connsiteY0" fmla="*/ 0 h 1901189"/>
                <a:gd name="connsiteX1" fmla="*/ 1791334 w 2166102"/>
                <a:gd name="connsiteY1" fmla="*/ 0 h 1901189"/>
                <a:gd name="connsiteX2" fmla="*/ 1848884 w 2166102"/>
                <a:gd name="connsiteY2" fmla="*/ 52305 h 1901189"/>
                <a:gd name="connsiteX3" fmla="*/ 2166102 w 2166102"/>
                <a:gd name="connsiteY3" fmla="*/ 818138 h 1901189"/>
                <a:gd name="connsiteX4" fmla="*/ 1083051 w 2166102"/>
                <a:gd name="connsiteY4" fmla="*/ 1901189 h 1901189"/>
                <a:gd name="connsiteX5" fmla="*/ 0 w 2166102"/>
                <a:gd name="connsiteY5" fmla="*/ 818138 h 1901189"/>
                <a:gd name="connsiteX6" fmla="*/ 317218 w 2166102"/>
                <a:gd name="connsiteY6" fmla="*/ 52305 h 1901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6102" h="1901189">
                  <a:moveTo>
                    <a:pt x="374769" y="0"/>
                  </a:moveTo>
                  <a:lnTo>
                    <a:pt x="1791334" y="0"/>
                  </a:lnTo>
                  <a:lnTo>
                    <a:pt x="1848884" y="52305"/>
                  </a:lnTo>
                  <a:cubicBezTo>
                    <a:pt x="2044877" y="248299"/>
                    <a:pt x="2166102" y="519062"/>
                    <a:pt x="2166102" y="818138"/>
                  </a:cubicBezTo>
                  <a:cubicBezTo>
                    <a:pt x="2166102" y="1416291"/>
                    <a:pt x="1681204" y="1901189"/>
                    <a:pt x="1083051" y="1901189"/>
                  </a:cubicBezTo>
                  <a:cubicBezTo>
                    <a:pt x="484898" y="1901189"/>
                    <a:pt x="0" y="1416291"/>
                    <a:pt x="0" y="818138"/>
                  </a:cubicBezTo>
                  <a:cubicBezTo>
                    <a:pt x="0" y="519062"/>
                    <a:pt x="121225" y="248299"/>
                    <a:pt x="317218" y="5230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Content Placeholder 1">
            <a:extLst>
              <a:ext uri="{FF2B5EF4-FFF2-40B4-BE49-F238E27FC236}">
                <a16:creationId xmlns:a16="http://schemas.microsoft.com/office/drawing/2014/main" id="{FE8D85AC-6617-B387-D3A3-67528636FE40}"/>
              </a:ext>
            </a:extLst>
          </p:cNvPr>
          <p:cNvSpPr>
            <a:spLocks noGrp="1"/>
          </p:cNvSpPr>
          <p:nvPr>
            <p:ph idx="1"/>
          </p:nvPr>
        </p:nvSpPr>
        <p:spPr/>
        <p:txBody>
          <a:bodyPr/>
          <a:lstStyle/>
          <a:p>
            <a:endParaRPr lang="en-IN"/>
          </a:p>
        </p:txBody>
      </p:sp>
      <p:grpSp>
        <p:nvGrpSpPr>
          <p:cNvPr id="8" name="Group 7">
            <a:extLst>
              <a:ext uri="{FF2B5EF4-FFF2-40B4-BE49-F238E27FC236}">
                <a16:creationId xmlns:a16="http://schemas.microsoft.com/office/drawing/2014/main" id="{58997594-6C49-AA63-F383-70BDB3F084FD}"/>
              </a:ext>
            </a:extLst>
          </p:cNvPr>
          <p:cNvGrpSpPr/>
          <p:nvPr/>
        </p:nvGrpSpPr>
        <p:grpSpPr>
          <a:xfrm>
            <a:off x="-31516" y="-19442"/>
            <a:ext cx="12256627" cy="6902630"/>
            <a:chOff x="-31516" y="-19442"/>
            <a:chExt cx="12256627" cy="6902630"/>
          </a:xfrm>
        </p:grpSpPr>
        <p:pic>
          <p:nvPicPr>
            <p:cNvPr id="3076" name="Picture 4" descr="DS vs AI vs ML vs DL - Difference - Studyopedia">
              <a:extLst>
                <a:ext uri="{FF2B5EF4-FFF2-40B4-BE49-F238E27FC236}">
                  <a16:creationId xmlns:a16="http://schemas.microsoft.com/office/drawing/2014/main" id="{07245AD8-74A6-48F6-4E0F-5ED7AE5DDE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194" y="1345480"/>
              <a:ext cx="12182475" cy="51339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4E016C4D-1FEF-16AA-9F48-018891B3B3FA}"/>
                </a:ext>
              </a:extLst>
            </p:cNvPr>
            <p:cNvPicPr>
              <a:picLocks noChangeAspect="1"/>
            </p:cNvPicPr>
            <p:nvPr/>
          </p:nvPicPr>
          <p:blipFill>
            <a:blip r:embed="rId3"/>
            <a:stretch>
              <a:fillRect/>
            </a:stretch>
          </p:blipFill>
          <p:spPr>
            <a:xfrm>
              <a:off x="-31516" y="5650951"/>
              <a:ext cx="12236633" cy="1232237"/>
            </a:xfrm>
            <a:prstGeom prst="rect">
              <a:avLst/>
            </a:prstGeom>
          </p:spPr>
        </p:pic>
        <p:pic>
          <p:nvPicPr>
            <p:cNvPr id="6" name="Picture 5">
              <a:extLst>
                <a:ext uri="{FF2B5EF4-FFF2-40B4-BE49-F238E27FC236}">
                  <a16:creationId xmlns:a16="http://schemas.microsoft.com/office/drawing/2014/main" id="{290DA148-D1F1-C4EE-E79F-6CB1D202876E}"/>
                </a:ext>
              </a:extLst>
            </p:cNvPr>
            <p:cNvPicPr>
              <a:picLocks noChangeAspect="1"/>
            </p:cNvPicPr>
            <p:nvPr/>
          </p:nvPicPr>
          <p:blipFill>
            <a:blip r:embed="rId3"/>
            <a:stretch>
              <a:fillRect/>
            </a:stretch>
          </p:blipFill>
          <p:spPr>
            <a:xfrm>
              <a:off x="-11522" y="-19442"/>
              <a:ext cx="12236633" cy="1376621"/>
            </a:xfrm>
            <a:prstGeom prst="rect">
              <a:avLst/>
            </a:prstGeom>
          </p:spPr>
        </p:pic>
      </p:grpSp>
      <p:sp>
        <p:nvSpPr>
          <p:cNvPr id="7" name="Content Placeholder 2">
            <a:extLst>
              <a:ext uri="{FF2B5EF4-FFF2-40B4-BE49-F238E27FC236}">
                <a16:creationId xmlns:a16="http://schemas.microsoft.com/office/drawing/2014/main" id="{C453E324-4812-303D-62D3-44C46345418D}"/>
              </a:ext>
            </a:extLst>
          </p:cNvPr>
          <p:cNvSpPr txBox="1">
            <a:spLocks/>
          </p:cNvSpPr>
          <p:nvPr/>
        </p:nvSpPr>
        <p:spPr>
          <a:xfrm>
            <a:off x="789274" y="283076"/>
            <a:ext cx="10659110" cy="57829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Clr>
                <a:schemeClr val="tx2">
                  <a:lumMod val="75000"/>
                  <a:lumOff val="25000"/>
                </a:schemeClr>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IN" sz="4000" b="1" dirty="0">
                <a:latin typeface="Gill Sans Nova (Headings)"/>
              </a:rPr>
              <a:t>The AI Landscape: Data Science</a:t>
            </a:r>
          </a:p>
        </p:txBody>
      </p:sp>
    </p:spTree>
    <p:extLst>
      <p:ext uri="{BB962C8B-B14F-4D97-AF65-F5344CB8AC3E}">
        <p14:creationId xmlns:p14="http://schemas.microsoft.com/office/powerpoint/2010/main" val="22283040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B619B3-D5AB-DD5C-804A-603C1B389336}"/>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253753-D335-4A84-0D1B-97B35CF1A233}"/>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34793277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E45B5C-F6C9-0D27-F1A0-E9518C70AE95}"/>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EAC81E-A2E3-9115-9467-18480AD94C92}"/>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6581363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84B151-D598-DA37-DF76-AD4D21F5CE36}"/>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0BFB75-07A1-973C-1ECC-AFBA7AEC781C}"/>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30589873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C554A2-7E2B-175F-DC5D-C81F0A249FA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251885-22A7-63E1-DDFD-9D01293CB53C}"/>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10727880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998223-9299-5577-B6C8-141162A28D63}"/>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80C620-6558-059B-5420-CAF0C7E7AFDF}"/>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7840360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497145-7FEE-8797-845F-31B4422A2801}"/>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BE33CF-70AA-C78D-ECEE-1D143B0366A1}"/>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20250011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915FCE-0580-8B75-78F3-27E71F92C9A7}"/>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86455C-72C5-E71B-7070-605A509258FC}"/>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18715880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1FF9C1-8E3B-31DE-A565-E8A1EF9F36D9}"/>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523C76-9F53-9D0A-3222-C74E94AAF966}"/>
              </a:ext>
            </a:extLst>
          </p:cNvPr>
          <p:cNvSpPr>
            <a:spLocks noGrp="1"/>
          </p:cNvSpPr>
          <p:nvPr>
            <p:ph idx="1"/>
          </p:nvPr>
        </p:nvSpPr>
        <p:spPr>
          <a:xfrm>
            <a:off x="777240" y="696686"/>
            <a:ext cx="10659110" cy="5480277"/>
          </a:xfrm>
        </p:spPr>
        <p:txBody>
          <a:bodyPr>
            <a:normAutofit/>
          </a:bodyPr>
          <a:lstStyle/>
          <a:p>
            <a:pPr marL="0" indent="0">
              <a:buNone/>
            </a:pPr>
            <a:endParaRPr lang="en-IN" sz="2400" dirty="0"/>
          </a:p>
        </p:txBody>
      </p:sp>
    </p:spTree>
    <p:extLst>
      <p:ext uri="{BB962C8B-B14F-4D97-AF65-F5344CB8AC3E}">
        <p14:creationId xmlns:p14="http://schemas.microsoft.com/office/powerpoint/2010/main" val="34709789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4AEEA7-D9DC-52A8-A6BB-80326015A705}"/>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5A7EA4-83C4-C34D-4412-29AEE4E81962}"/>
              </a:ext>
            </a:extLst>
          </p:cNvPr>
          <p:cNvSpPr>
            <a:spLocks noGrp="1"/>
          </p:cNvSpPr>
          <p:nvPr>
            <p:ph idx="1"/>
          </p:nvPr>
        </p:nvSpPr>
        <p:spPr>
          <a:xfrm>
            <a:off x="777240" y="598714"/>
            <a:ext cx="10659110" cy="5578249"/>
          </a:xfrm>
        </p:spPr>
        <p:txBody>
          <a:bodyPr>
            <a:normAutofit lnSpcReduction="10000"/>
          </a:bodyPr>
          <a:lstStyle/>
          <a:p>
            <a:pPr marL="0" indent="0">
              <a:buNone/>
            </a:pPr>
            <a:r>
              <a:rPr lang="en-US" sz="2800" b="1" dirty="0">
                <a:solidFill>
                  <a:srgbClr val="002060"/>
                </a:solidFill>
              </a:rPr>
              <a:t>Artificial Intelligence (AI)</a:t>
            </a:r>
          </a:p>
          <a:p>
            <a:pPr marL="0" indent="0">
              <a:buNone/>
            </a:pPr>
            <a:r>
              <a:rPr lang="en-US" sz="2400" b="1" dirty="0"/>
              <a:t>Definition:</a:t>
            </a:r>
            <a:br>
              <a:rPr lang="en-US" sz="2400" dirty="0"/>
            </a:br>
            <a:r>
              <a:rPr lang="en-US" sz="2400" dirty="0"/>
              <a:t>AI is a broad field of computer science focused on building systems that can </a:t>
            </a:r>
            <a:r>
              <a:rPr lang="en-US" sz="2400" b="1" dirty="0">
                <a:solidFill>
                  <a:srgbClr val="C00000"/>
                </a:solidFill>
              </a:rPr>
              <a:t>perform tasks </a:t>
            </a:r>
            <a:r>
              <a:rPr lang="en-US" sz="2400" dirty="0"/>
              <a:t>that normally require </a:t>
            </a:r>
            <a:r>
              <a:rPr lang="en-US" sz="2400" b="1" dirty="0"/>
              <a:t>human intelligence</a:t>
            </a:r>
            <a:r>
              <a:rPr lang="en-US" sz="2400" dirty="0"/>
              <a:t> such as </a:t>
            </a:r>
            <a:r>
              <a:rPr lang="en-US" sz="2400" b="1" dirty="0"/>
              <a:t>reasoning</a:t>
            </a:r>
            <a:r>
              <a:rPr lang="en-US" sz="2400" dirty="0"/>
              <a:t>, </a:t>
            </a:r>
            <a:r>
              <a:rPr lang="en-US" sz="2400" b="1" dirty="0"/>
              <a:t>problem-solving</a:t>
            </a:r>
            <a:r>
              <a:rPr lang="en-US" sz="2400" dirty="0"/>
              <a:t>, </a:t>
            </a:r>
            <a:r>
              <a:rPr lang="en-US" sz="2400" b="1" dirty="0"/>
              <a:t>decision-making</a:t>
            </a:r>
            <a:r>
              <a:rPr lang="en-US" sz="2400" dirty="0"/>
              <a:t>, and </a:t>
            </a:r>
            <a:r>
              <a:rPr lang="en-US" sz="2400" b="1" dirty="0"/>
              <a:t>natural</a:t>
            </a:r>
            <a:r>
              <a:rPr lang="en-US" sz="2400" dirty="0"/>
              <a:t> </a:t>
            </a:r>
            <a:r>
              <a:rPr lang="en-US" sz="2400" b="1" dirty="0"/>
              <a:t>language</a:t>
            </a:r>
            <a:r>
              <a:rPr lang="en-US" sz="2400" dirty="0"/>
              <a:t> </a:t>
            </a:r>
            <a:r>
              <a:rPr lang="en-US" sz="2400" b="1" dirty="0"/>
              <a:t>understanding</a:t>
            </a:r>
            <a:r>
              <a:rPr lang="en-US" sz="2400" dirty="0"/>
              <a:t>.</a:t>
            </a:r>
          </a:p>
          <a:p>
            <a:pPr marL="0" indent="0">
              <a:buNone/>
            </a:pPr>
            <a:r>
              <a:rPr lang="en-US" sz="2400" b="1" dirty="0"/>
              <a:t>Goal:</a:t>
            </a:r>
            <a:r>
              <a:rPr lang="en-US" sz="2400" dirty="0"/>
              <a:t> To make machines think and act intelligently.</a:t>
            </a:r>
          </a:p>
          <a:p>
            <a:pPr marL="0" indent="0">
              <a:buNone/>
            </a:pPr>
            <a:endParaRPr lang="en-US" sz="900" b="1" dirty="0"/>
          </a:p>
          <a:p>
            <a:pPr marL="0" indent="0">
              <a:buNone/>
            </a:pPr>
            <a:r>
              <a:rPr lang="en-US" sz="2400" b="1" dirty="0"/>
              <a:t>Examples:</a:t>
            </a:r>
            <a:endParaRPr lang="en-US" sz="2400" dirty="0"/>
          </a:p>
          <a:p>
            <a:r>
              <a:rPr lang="en-US" sz="2400" b="1" dirty="0"/>
              <a:t>Siri / Alexa / Google Assistant</a:t>
            </a:r>
            <a:r>
              <a:rPr lang="en-US" sz="2400" dirty="0"/>
              <a:t> – understanding and responding to voice commands.</a:t>
            </a:r>
          </a:p>
          <a:p>
            <a:r>
              <a:rPr lang="en-US" sz="2400" b="1" dirty="0"/>
              <a:t>Self-driving cars</a:t>
            </a:r>
            <a:r>
              <a:rPr lang="en-US" sz="2400" dirty="0"/>
              <a:t> – deciding when to stop, turn, or accelerate.</a:t>
            </a:r>
          </a:p>
          <a:p>
            <a:r>
              <a:rPr lang="en-US" sz="2400" b="1" dirty="0"/>
              <a:t>ChatGPT</a:t>
            </a:r>
            <a:r>
              <a:rPr lang="en-US" sz="2400" dirty="0"/>
              <a:t> – understanding natural language and giving human-like responses.</a:t>
            </a:r>
          </a:p>
          <a:p>
            <a:pPr marL="0" indent="0">
              <a:buNone/>
            </a:pPr>
            <a:endParaRPr lang="en-US" sz="2400" dirty="0"/>
          </a:p>
          <a:p>
            <a:pPr marL="0" indent="0">
              <a:buNone/>
            </a:pPr>
            <a:r>
              <a:rPr lang="en-US" sz="2400" b="1" dirty="0">
                <a:solidFill>
                  <a:srgbClr val="C00000"/>
                </a:solidFill>
              </a:rPr>
              <a:t>Note: </a:t>
            </a:r>
            <a:r>
              <a:rPr lang="en-US" sz="2400" dirty="0"/>
              <a:t>AI is the </a:t>
            </a:r>
            <a:r>
              <a:rPr lang="en-US" sz="2400" b="1" dirty="0"/>
              <a:t>umbrella term</a:t>
            </a:r>
            <a:r>
              <a:rPr lang="en-US" sz="2400" dirty="0"/>
              <a:t> that includes </a:t>
            </a:r>
            <a:r>
              <a:rPr lang="en-US" sz="2400" b="1" dirty="0"/>
              <a:t>Machine Learning and Deep Learning</a:t>
            </a:r>
            <a:r>
              <a:rPr lang="en-US" sz="2400" dirty="0"/>
              <a:t>.</a:t>
            </a:r>
          </a:p>
          <a:p>
            <a:pPr marL="0" indent="0">
              <a:buNone/>
            </a:pPr>
            <a:endParaRPr lang="en-IN" sz="2400" dirty="0"/>
          </a:p>
        </p:txBody>
      </p:sp>
    </p:spTree>
    <p:extLst>
      <p:ext uri="{BB962C8B-B14F-4D97-AF65-F5344CB8AC3E}">
        <p14:creationId xmlns:p14="http://schemas.microsoft.com/office/powerpoint/2010/main" val="2870199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B31BC0-6E3E-C857-9880-F7141F824B4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EEE4E5-CD84-0841-6DC1-45C0C5F4CC23}"/>
              </a:ext>
            </a:extLst>
          </p:cNvPr>
          <p:cNvSpPr>
            <a:spLocks noGrp="1"/>
          </p:cNvSpPr>
          <p:nvPr>
            <p:ph idx="1"/>
          </p:nvPr>
        </p:nvSpPr>
        <p:spPr>
          <a:xfrm>
            <a:off x="777240" y="696686"/>
            <a:ext cx="10659110" cy="5649685"/>
          </a:xfrm>
        </p:spPr>
        <p:txBody>
          <a:bodyPr>
            <a:normAutofit/>
          </a:bodyPr>
          <a:lstStyle/>
          <a:p>
            <a:pPr marL="0" indent="0">
              <a:buNone/>
            </a:pPr>
            <a:r>
              <a:rPr lang="en-US" sz="2800" b="1" dirty="0">
                <a:solidFill>
                  <a:srgbClr val="002060"/>
                </a:solidFill>
              </a:rPr>
              <a:t>Machine Learning (ML)</a:t>
            </a:r>
          </a:p>
          <a:p>
            <a:pPr marL="0" indent="0">
              <a:buNone/>
            </a:pPr>
            <a:r>
              <a:rPr lang="en-US" sz="2400" b="1" dirty="0"/>
              <a:t>Definition:</a:t>
            </a:r>
            <a:br>
              <a:rPr lang="en-US" sz="2400" dirty="0"/>
            </a:br>
            <a:r>
              <a:rPr lang="en-US" sz="2400" dirty="0"/>
              <a:t>ML is a </a:t>
            </a:r>
            <a:r>
              <a:rPr lang="en-US" sz="2400" b="1" dirty="0">
                <a:solidFill>
                  <a:srgbClr val="C00000"/>
                </a:solidFill>
              </a:rPr>
              <a:t>subset of AI </a:t>
            </a:r>
            <a:r>
              <a:rPr lang="en-US" sz="2400" dirty="0"/>
              <a:t>that enables machines to </a:t>
            </a:r>
            <a:r>
              <a:rPr lang="en-US" sz="2400" b="1" dirty="0"/>
              <a:t>learn from data and improve over time without being </a:t>
            </a:r>
            <a:r>
              <a:rPr lang="en-US" sz="2400" b="1" dirty="0">
                <a:solidFill>
                  <a:srgbClr val="C00000"/>
                </a:solidFill>
              </a:rPr>
              <a:t>explicitly programmed</a:t>
            </a:r>
            <a:r>
              <a:rPr lang="en-US" sz="2400" dirty="0"/>
              <a:t>.</a:t>
            </a:r>
          </a:p>
          <a:p>
            <a:pPr marL="0" indent="0">
              <a:buNone/>
            </a:pPr>
            <a:r>
              <a:rPr lang="en-US" sz="2400" b="1" dirty="0"/>
              <a:t>Goal:</a:t>
            </a:r>
            <a:r>
              <a:rPr lang="en-US" sz="2400" dirty="0"/>
              <a:t> To make machines improve their performance automatically with experience.</a:t>
            </a:r>
          </a:p>
          <a:p>
            <a:pPr marL="0" indent="0">
              <a:buNone/>
            </a:pPr>
            <a:endParaRPr lang="en-US" sz="900" b="1" dirty="0"/>
          </a:p>
          <a:p>
            <a:pPr marL="0" indent="0">
              <a:buNone/>
            </a:pPr>
            <a:r>
              <a:rPr lang="en-US" sz="2400" b="1" dirty="0"/>
              <a:t>Examples:</a:t>
            </a:r>
            <a:endParaRPr lang="en-US" sz="2400" dirty="0"/>
          </a:p>
          <a:p>
            <a:r>
              <a:rPr lang="en-US" sz="2400" b="1" dirty="0"/>
              <a:t>Email spam filters</a:t>
            </a:r>
            <a:r>
              <a:rPr lang="en-US" sz="2400" dirty="0"/>
              <a:t> – ML learns from past emails to detect spam.</a:t>
            </a:r>
          </a:p>
          <a:p>
            <a:r>
              <a:rPr lang="en-US" sz="2400" b="1" dirty="0"/>
              <a:t>Netflix / YouTube recommendations</a:t>
            </a:r>
            <a:r>
              <a:rPr lang="en-US" sz="2400" dirty="0"/>
              <a:t> – ML studies your watch history to suggest shows or videos.</a:t>
            </a:r>
          </a:p>
          <a:p>
            <a:r>
              <a:rPr lang="en-US" sz="2400" b="1" dirty="0"/>
              <a:t>Credit card fraud detection</a:t>
            </a:r>
            <a:r>
              <a:rPr lang="en-US" sz="2400" dirty="0"/>
              <a:t> – ML detects unusual spending patterns.</a:t>
            </a:r>
          </a:p>
          <a:p>
            <a:pPr marL="0" indent="0">
              <a:buNone/>
            </a:pPr>
            <a:endParaRPr lang="en-US" sz="1400" dirty="0"/>
          </a:p>
          <a:p>
            <a:pPr marL="0" indent="0">
              <a:buNone/>
            </a:pPr>
            <a:r>
              <a:rPr lang="en-US" sz="2400" b="1" dirty="0">
                <a:solidFill>
                  <a:srgbClr val="C00000"/>
                </a:solidFill>
              </a:rPr>
              <a:t>Note: </a:t>
            </a:r>
            <a:r>
              <a:rPr lang="en-US" sz="2400" dirty="0"/>
              <a:t>In ML, humans still have to </a:t>
            </a:r>
            <a:r>
              <a:rPr lang="en-US" sz="2400" b="1" dirty="0"/>
              <a:t>manually select features</a:t>
            </a:r>
            <a:r>
              <a:rPr lang="en-US" sz="2400" dirty="0"/>
              <a:t> (important data points) for training models.</a:t>
            </a:r>
          </a:p>
        </p:txBody>
      </p:sp>
    </p:spTree>
    <p:extLst>
      <p:ext uri="{BB962C8B-B14F-4D97-AF65-F5344CB8AC3E}">
        <p14:creationId xmlns:p14="http://schemas.microsoft.com/office/powerpoint/2010/main" val="319531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0BF404-243B-557F-5F2C-E6A4DC5FD183}"/>
            </a:ext>
          </a:extLst>
        </p:cNvPr>
        <p:cNvGrpSpPr/>
        <p:nvPr/>
      </p:nvGrpSpPr>
      <p:grpSpPr>
        <a:xfrm>
          <a:off x="0" y="0"/>
          <a:ext cx="0" cy="0"/>
          <a:chOff x="0" y="0"/>
          <a:chExt cx="0" cy="0"/>
        </a:xfrm>
      </p:grpSpPr>
      <p:pic>
        <p:nvPicPr>
          <p:cNvPr id="1026" name="Picture 2" descr="Deep Learning vs. Machine Learning – What's The Difference? | atomcamp">
            <a:extLst>
              <a:ext uri="{FF2B5EF4-FFF2-40B4-BE49-F238E27FC236}">
                <a16:creationId xmlns:a16="http://schemas.microsoft.com/office/drawing/2014/main" id="{877F79DB-41F8-0531-5197-E7FEC7579D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9737" y="57718"/>
            <a:ext cx="9512526" cy="68002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0845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4D29F0-5191-F115-F5F9-ACA5CFF60E3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E804CAA-1D4E-E91E-86B2-A3862DF4931F}"/>
              </a:ext>
            </a:extLst>
          </p:cNvPr>
          <p:cNvSpPr>
            <a:spLocks noGrp="1"/>
          </p:cNvSpPr>
          <p:nvPr>
            <p:ph idx="1"/>
          </p:nvPr>
        </p:nvSpPr>
        <p:spPr>
          <a:xfrm>
            <a:off x="777239" y="576944"/>
            <a:ext cx="10837817" cy="5600020"/>
          </a:xfrm>
        </p:spPr>
        <p:txBody>
          <a:bodyPr>
            <a:normAutofit fontScale="92500" lnSpcReduction="10000"/>
          </a:bodyPr>
          <a:lstStyle/>
          <a:p>
            <a:pPr marL="0" indent="0">
              <a:buNone/>
            </a:pPr>
            <a:r>
              <a:rPr lang="en-US" sz="3000" b="1" dirty="0">
                <a:solidFill>
                  <a:srgbClr val="002060"/>
                </a:solidFill>
              </a:rPr>
              <a:t>Deep Learning (DL)</a:t>
            </a:r>
          </a:p>
          <a:p>
            <a:pPr marL="0" indent="0">
              <a:buNone/>
            </a:pPr>
            <a:r>
              <a:rPr lang="en-US" sz="2600" b="1" dirty="0"/>
              <a:t>Definition:</a:t>
            </a:r>
            <a:br>
              <a:rPr lang="en-US" sz="2600" dirty="0"/>
            </a:br>
            <a:r>
              <a:rPr lang="en-US" sz="2600" dirty="0"/>
              <a:t>DL is a subset of ML that uses </a:t>
            </a:r>
            <a:r>
              <a:rPr lang="en-US" sz="2600" b="1" dirty="0"/>
              <a:t>Artificial Neural Networks (ANNs)</a:t>
            </a:r>
            <a:r>
              <a:rPr lang="en-US" sz="2600" dirty="0"/>
              <a:t> with many layers (hence “deep”). It automatically learns features from raw data like text, images, and sound.</a:t>
            </a:r>
          </a:p>
          <a:p>
            <a:pPr marL="0" indent="0">
              <a:buNone/>
            </a:pPr>
            <a:r>
              <a:rPr lang="en-US" sz="2600" b="1" dirty="0"/>
              <a:t>Goal:</a:t>
            </a:r>
            <a:r>
              <a:rPr lang="en-US" sz="2600" dirty="0"/>
              <a:t> To enable machines to handle very </a:t>
            </a:r>
            <a:r>
              <a:rPr lang="en-US" sz="2600" b="1" dirty="0"/>
              <a:t>large and complex datasets</a:t>
            </a:r>
            <a:r>
              <a:rPr lang="en-US" sz="2600" dirty="0"/>
              <a:t> with minimal human intervention.</a:t>
            </a:r>
          </a:p>
          <a:p>
            <a:pPr marL="0" indent="0">
              <a:buNone/>
            </a:pPr>
            <a:endParaRPr lang="en-US" sz="1000" b="1" dirty="0"/>
          </a:p>
          <a:p>
            <a:pPr marL="0" indent="0">
              <a:buNone/>
            </a:pPr>
            <a:r>
              <a:rPr lang="en-US" sz="2400" b="1" dirty="0"/>
              <a:t>Examples:</a:t>
            </a:r>
            <a:endParaRPr lang="en-US" sz="2400" dirty="0"/>
          </a:p>
          <a:p>
            <a:r>
              <a:rPr lang="en-US" sz="2400" b="1" dirty="0"/>
              <a:t>Face recognition on smartphones</a:t>
            </a:r>
            <a:r>
              <a:rPr lang="en-US" sz="2400" dirty="0"/>
              <a:t> – DL identifies unique facial features automatically.</a:t>
            </a:r>
          </a:p>
          <a:p>
            <a:r>
              <a:rPr lang="en-US" sz="2400" b="1" dirty="0"/>
              <a:t>Self-driving cars</a:t>
            </a:r>
            <a:r>
              <a:rPr lang="en-US" sz="2400" dirty="0"/>
              <a:t> – DL processes camera input to detect pedestrians, lanes, and traffic signs.</a:t>
            </a:r>
          </a:p>
          <a:p>
            <a:r>
              <a:rPr lang="en-US" sz="2400" b="1" dirty="0"/>
              <a:t>Google Translate</a:t>
            </a:r>
            <a:r>
              <a:rPr lang="en-US" sz="2400" dirty="0"/>
              <a:t> – DL understands and translates between languages.</a:t>
            </a:r>
          </a:p>
          <a:p>
            <a:r>
              <a:rPr lang="en-US" sz="2400" b="1" dirty="0"/>
              <a:t>Medical diagnosis</a:t>
            </a:r>
            <a:r>
              <a:rPr lang="en-US" sz="2400" dirty="0"/>
              <a:t> – DL models detect diseases from X-rays, MRIs, etc.</a:t>
            </a:r>
          </a:p>
          <a:p>
            <a:pPr marL="0" indent="0">
              <a:buNone/>
            </a:pPr>
            <a:endParaRPr lang="en-US" sz="1200" dirty="0"/>
          </a:p>
          <a:p>
            <a:pPr marL="0" indent="0">
              <a:buNone/>
            </a:pPr>
            <a:r>
              <a:rPr lang="en-US" sz="2400" b="1" dirty="0">
                <a:solidFill>
                  <a:srgbClr val="C00000"/>
                </a:solidFill>
              </a:rPr>
              <a:t>Note:</a:t>
            </a:r>
            <a:r>
              <a:rPr lang="en-US" sz="2400" dirty="0"/>
              <a:t> DL removes the need for manual feature selection – it </a:t>
            </a:r>
            <a:r>
              <a:rPr lang="en-US" sz="2400" b="1" dirty="0"/>
              <a:t>learns features by itself</a:t>
            </a:r>
            <a:r>
              <a:rPr lang="en-US" sz="2400" dirty="0"/>
              <a:t>.</a:t>
            </a:r>
          </a:p>
        </p:txBody>
      </p:sp>
    </p:spTree>
    <p:extLst>
      <p:ext uri="{BB962C8B-B14F-4D97-AF65-F5344CB8AC3E}">
        <p14:creationId xmlns:p14="http://schemas.microsoft.com/office/powerpoint/2010/main" val="159389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E2294C-CABA-F6CA-B0F2-D80C8285D61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817753F-6795-F917-2C88-7582C58AC616}"/>
              </a:ext>
            </a:extLst>
          </p:cNvPr>
          <p:cNvSpPr>
            <a:spLocks noGrp="1"/>
          </p:cNvSpPr>
          <p:nvPr>
            <p:ph idx="1"/>
          </p:nvPr>
        </p:nvSpPr>
        <p:spPr>
          <a:xfrm>
            <a:off x="777240" y="914400"/>
            <a:ext cx="10659110" cy="5262563"/>
          </a:xfrm>
        </p:spPr>
        <p:txBody>
          <a:bodyPr>
            <a:normAutofit/>
          </a:bodyPr>
          <a:lstStyle/>
          <a:p>
            <a:pPr marL="0" indent="0">
              <a:buNone/>
            </a:pPr>
            <a:r>
              <a:rPr lang="en-US" sz="2800" b="1" dirty="0"/>
              <a:t>Quick </a:t>
            </a:r>
            <a:r>
              <a:rPr lang="en-US" sz="2800" b="1" dirty="0">
                <a:solidFill>
                  <a:srgbClr val="C00000"/>
                </a:solidFill>
              </a:rPr>
              <a:t>Analogy</a:t>
            </a:r>
            <a:r>
              <a:rPr lang="en-US" sz="2800" b="1" dirty="0"/>
              <a:t> (Real-World Example):</a:t>
            </a:r>
            <a:br>
              <a:rPr lang="en-US" sz="2800" dirty="0"/>
            </a:br>
            <a:r>
              <a:rPr lang="en-US" sz="2800" dirty="0"/>
              <a:t>Imagine teaching a child to recognize a dog:</a:t>
            </a:r>
          </a:p>
          <a:p>
            <a:pPr marL="514350" indent="-514350">
              <a:buFont typeface="+mj-lt"/>
              <a:buAutoNum type="arabicPeriod"/>
            </a:pPr>
            <a:r>
              <a:rPr lang="en-US" sz="2800" b="1" dirty="0"/>
              <a:t>AI:</a:t>
            </a:r>
            <a:r>
              <a:rPr lang="en-US" sz="2800" dirty="0"/>
              <a:t> You tell the child "This is a dog. When you see something like this, call it a dog."</a:t>
            </a:r>
          </a:p>
          <a:p>
            <a:pPr marL="514350" indent="-514350">
              <a:buFont typeface="+mj-lt"/>
              <a:buAutoNum type="arabicPeriod"/>
            </a:pPr>
            <a:r>
              <a:rPr lang="en-US" sz="2800" b="1" dirty="0"/>
              <a:t>ML:</a:t>
            </a:r>
            <a:r>
              <a:rPr lang="en-US" sz="2800" dirty="0"/>
              <a:t> You give the child </a:t>
            </a:r>
            <a:r>
              <a:rPr lang="en-US" sz="2800" b="1" dirty="0"/>
              <a:t>lots of dog pictures</a:t>
            </a:r>
            <a:r>
              <a:rPr lang="en-US" sz="2800" dirty="0"/>
              <a:t>. The child learns patterns (fur, ears, tail) and can recognize a new dog.</a:t>
            </a:r>
          </a:p>
          <a:p>
            <a:pPr marL="514350" indent="-514350">
              <a:buFont typeface="+mj-lt"/>
              <a:buAutoNum type="arabicPeriod"/>
            </a:pPr>
            <a:r>
              <a:rPr lang="en-US" sz="2800" b="1" dirty="0"/>
              <a:t>DL:</a:t>
            </a:r>
            <a:r>
              <a:rPr lang="en-US" sz="2800" dirty="0"/>
              <a:t> The child doesn’t just look for “fur” or “tail.” Instead, their </a:t>
            </a:r>
            <a:r>
              <a:rPr lang="en-US" sz="2800" b="1" dirty="0"/>
              <a:t>brain (neural network)</a:t>
            </a:r>
            <a:r>
              <a:rPr lang="en-US" sz="2800" dirty="0"/>
              <a:t> automatically figures out complex features (shape, eyes, nose, breed differences).</a:t>
            </a:r>
          </a:p>
        </p:txBody>
      </p:sp>
    </p:spTree>
    <p:extLst>
      <p:ext uri="{BB962C8B-B14F-4D97-AF65-F5344CB8AC3E}">
        <p14:creationId xmlns:p14="http://schemas.microsoft.com/office/powerpoint/2010/main" val="58697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9D4F1B-40B3-6714-751C-C2212A1A546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5105E5-803A-3B5A-745E-A94616BA6AFC}"/>
              </a:ext>
            </a:extLst>
          </p:cNvPr>
          <p:cNvSpPr>
            <a:spLocks noGrp="1"/>
          </p:cNvSpPr>
          <p:nvPr>
            <p:ph idx="1"/>
          </p:nvPr>
        </p:nvSpPr>
        <p:spPr>
          <a:xfrm>
            <a:off x="777240" y="2079171"/>
            <a:ext cx="10659110" cy="4097792"/>
          </a:xfrm>
        </p:spPr>
        <p:txBody>
          <a:bodyPr>
            <a:normAutofit/>
          </a:bodyPr>
          <a:lstStyle/>
          <a:p>
            <a:pPr marL="0" indent="0" algn="ctr">
              <a:buNone/>
            </a:pPr>
            <a:r>
              <a:rPr lang="en-IN" sz="5400" b="1" dirty="0">
                <a:latin typeface="Gill Sans Nova (Headings)"/>
              </a:rPr>
              <a:t>Introduction to </a:t>
            </a:r>
            <a:r>
              <a:rPr lang="en-IN" sz="5400" b="1" dirty="0">
                <a:solidFill>
                  <a:srgbClr val="002060"/>
                </a:solidFill>
                <a:latin typeface="Gill Sans Nova (Headings)"/>
              </a:rPr>
              <a:t>Deep Learning </a:t>
            </a:r>
            <a:r>
              <a:rPr lang="en-IN" sz="5400" b="1" dirty="0">
                <a:latin typeface="Gill Sans Nova (Headings)"/>
              </a:rPr>
              <a:t>and </a:t>
            </a:r>
            <a:r>
              <a:rPr lang="en-IN" sz="5400" b="1" dirty="0">
                <a:solidFill>
                  <a:srgbClr val="002060"/>
                </a:solidFill>
                <a:latin typeface="Gill Sans Nova (Headings)"/>
              </a:rPr>
              <a:t>Neural Networks</a:t>
            </a:r>
            <a:endParaRPr lang="en-IN" sz="3600" dirty="0">
              <a:solidFill>
                <a:srgbClr val="002060"/>
              </a:solidFill>
              <a:latin typeface="Gill Sans Nova (Headings)"/>
            </a:endParaRPr>
          </a:p>
          <a:p>
            <a:pPr marL="0" indent="0" algn="ctr">
              <a:buNone/>
            </a:pPr>
            <a:endParaRPr lang="en-IN" sz="3600" b="1" dirty="0">
              <a:latin typeface="Gill Sans Nova (Headings)"/>
            </a:endParaRPr>
          </a:p>
        </p:txBody>
      </p:sp>
    </p:spTree>
    <p:extLst>
      <p:ext uri="{BB962C8B-B14F-4D97-AF65-F5344CB8AC3E}">
        <p14:creationId xmlns:p14="http://schemas.microsoft.com/office/powerpoint/2010/main" val="4081877237"/>
      </p:ext>
    </p:extLst>
  </p:cSld>
  <p:clrMapOvr>
    <a:masterClrMapping/>
  </p:clrMapOvr>
</p:sld>
</file>

<file path=ppt/theme/theme1.xml><?xml version="1.0" encoding="utf-8"?>
<a:theme xmlns:a="http://schemas.openxmlformats.org/drawingml/2006/main" name="ConfettiVTI">
  <a:themeElements>
    <a:clrScheme name="Custom 30">
      <a:dk1>
        <a:sysClr val="windowText" lastClr="000000"/>
      </a:dk1>
      <a:lt1>
        <a:sysClr val="window" lastClr="FFFFFF"/>
      </a:lt1>
      <a:dk2>
        <a:srgbClr val="420023"/>
      </a:dk2>
      <a:lt2>
        <a:srgbClr val="FDFBF9"/>
      </a:lt2>
      <a:accent1>
        <a:srgbClr val="97446E"/>
      </a:accent1>
      <a:accent2>
        <a:srgbClr val="A40056"/>
      </a:accent2>
      <a:accent3>
        <a:srgbClr val="24BEEE"/>
      </a:accent3>
      <a:accent4>
        <a:srgbClr val="91274F"/>
      </a:accent4>
      <a:accent5>
        <a:srgbClr val="F39E29"/>
      </a:accent5>
      <a:accent6>
        <a:srgbClr val="E87450"/>
      </a:accent6>
      <a:hlink>
        <a:srgbClr val="F55D5D"/>
      </a:hlink>
      <a:folHlink>
        <a:srgbClr val="EA3A60"/>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fettiVTI" id="{B5618F7C-B4F0-4D28-83B4-440D0519681F}" vid="{5F84EFDF-E14E-48C6-955C-990A32085A7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2340</TotalTime>
  <Words>1686</Words>
  <Application>Microsoft Office PowerPoint</Application>
  <PresentationFormat>Widescreen</PresentationFormat>
  <Paragraphs>104</Paragraphs>
  <Slides>37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Algerian</vt:lpstr>
      <vt:lpstr>Aptos</vt:lpstr>
      <vt:lpstr>Arial</vt:lpstr>
      <vt:lpstr>Calibri</vt:lpstr>
      <vt:lpstr>Gill Sans Nova</vt:lpstr>
      <vt:lpstr>Gill Sans Nova (Headings)</vt:lpstr>
      <vt:lpstr>Söhne</vt:lpstr>
      <vt:lpstr>ConfettiVTI</vt:lpstr>
      <vt:lpstr> Deep Learning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PRAMOD NAIK</dc:creator>
  <cp:lastModifiedBy>Pramod Naik</cp:lastModifiedBy>
  <cp:revision>221</cp:revision>
  <dcterms:created xsi:type="dcterms:W3CDTF">2024-11-25T17:19:06Z</dcterms:created>
  <dcterms:modified xsi:type="dcterms:W3CDTF">2025-08-28T20:19:58Z</dcterms:modified>
</cp:coreProperties>
</file>

<file path=docProps/thumbnail.jpeg>
</file>